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9" r:id="rId5"/>
    <p:sldId id="278" r:id="rId6"/>
    <p:sldId id="274" r:id="rId7"/>
    <p:sldId id="269" r:id="rId8"/>
    <p:sldId id="268" r:id="rId9"/>
    <p:sldId id="280" r:id="rId10"/>
    <p:sldId id="270" r:id="rId11"/>
    <p:sldId id="271" r:id="rId12"/>
    <p:sldId id="276" r:id="rId13"/>
    <p:sldId id="273" r:id="rId14"/>
    <p:sldId id="281" r:id="rId15"/>
    <p:sldId id="272" r:id="rId16"/>
    <p:sldId id="266" r:id="rId17"/>
    <p:sldId id="275" r:id="rId18"/>
    <p:sldId id="283" r:id="rId19"/>
    <p:sldId id="290" r:id="rId20"/>
    <p:sldId id="291" r:id="rId21"/>
    <p:sldId id="284" r:id="rId22"/>
    <p:sldId id="282" r:id="rId23"/>
    <p:sldId id="286" r:id="rId24"/>
    <p:sldId id="285" r:id="rId25"/>
    <p:sldId id="289" r:id="rId26"/>
    <p:sldId id="287" r:id="rId27"/>
    <p:sldId id="288" r:id="rId28"/>
    <p:sldId id="277" r:id="rId29"/>
    <p:sldId id="261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259"/>
            <p14:sldId id="278"/>
            <p14:sldId id="274"/>
            <p14:sldId id="269"/>
            <p14:sldId id="268"/>
            <p14:sldId id="280"/>
            <p14:sldId id="270"/>
            <p14:sldId id="271"/>
            <p14:sldId id="276"/>
            <p14:sldId id="273"/>
            <p14:sldId id="281"/>
            <p14:sldId id="272"/>
            <p14:sldId id="266"/>
            <p14:sldId id="275"/>
            <p14:sldId id="283"/>
            <p14:sldId id="290"/>
            <p14:sldId id="291"/>
            <p14:sldId id="284"/>
            <p14:sldId id="282"/>
            <p14:sldId id="286"/>
            <p14:sldId id="285"/>
            <p14:sldId id="289"/>
            <p14:sldId id="287"/>
            <p14:sldId id="288"/>
            <p14:sldId id="27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052537-98FF-D340-88DA-6DBEB2722295}" name="Malmros Anders" initials="MA" userId="S::Anders.Malmros@inera.se::dfb0c13e-5d91-4ad0-b995-e371d7b7e7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E8D1A-75DF-CC25-C672-6B4793BA88DF}" v="39" dt="2024-06-11T11:11:21.629"/>
    <p1510:client id="{5681CED7-4DFE-48D7-90D7-C33BF8533B24}" v="6" dt="2024-06-10T12:08:48.111"/>
    <p1510:client id="{A869D72C-6DD1-4DDE-B690-1F91A06DB621}" v="2" dt="2024-06-11T10:13:51.24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mros Anders" userId="dfb0c13e-5d91-4ad0-b995-e371d7b7e701" providerId="ADAL" clId="{EDD3077F-93C2-4340-AE39-CF223AF8CA2E}"/>
    <pc:docChg chg="custSel addSld modSld sldOrd modSection">
      <pc:chgData name="Malmros Anders" userId="dfb0c13e-5d91-4ad0-b995-e371d7b7e701" providerId="ADAL" clId="{EDD3077F-93C2-4340-AE39-CF223AF8CA2E}" dt="2023-10-18T10:54:08.969" v="2152" actId="20577"/>
      <pc:docMkLst>
        <pc:docMk/>
      </pc:docMkLst>
      <pc:sldChg chg="modSp mod">
        <pc:chgData name="Malmros Anders" userId="dfb0c13e-5d91-4ad0-b995-e371d7b7e701" providerId="ADAL" clId="{EDD3077F-93C2-4340-AE39-CF223AF8CA2E}" dt="2023-08-22T07:32:39.447" v="1677" actId="20577"/>
        <pc:sldMkLst>
          <pc:docMk/>
          <pc:sldMk cId="2864433006" sldId="259"/>
        </pc:sldMkLst>
        <pc:spChg chg="mod">
          <ac:chgData name="Malmros Anders" userId="dfb0c13e-5d91-4ad0-b995-e371d7b7e701" providerId="ADAL" clId="{EDD3077F-93C2-4340-AE39-CF223AF8CA2E}" dt="2023-08-22T07:32:39.447" v="1677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modSp mod">
        <pc:chgData name="Malmros Anders" userId="dfb0c13e-5d91-4ad0-b995-e371d7b7e701" providerId="ADAL" clId="{EDD3077F-93C2-4340-AE39-CF223AF8CA2E}" dt="2023-08-22T06:29:31.968" v="272" actId="20577"/>
        <pc:sldMkLst>
          <pc:docMk/>
          <pc:sldMk cId="2623489098" sldId="269"/>
        </pc:sldMkLst>
        <pc:spChg chg="mod">
          <ac:chgData name="Malmros Anders" userId="dfb0c13e-5d91-4ad0-b995-e371d7b7e701" providerId="ADAL" clId="{EDD3077F-93C2-4340-AE39-CF223AF8CA2E}" dt="2023-08-22T06:29:31.968" v="272" actId="20577"/>
          <ac:spMkLst>
            <pc:docMk/>
            <pc:sldMk cId="2623489098" sldId="269"/>
            <ac:spMk id="2" creationId="{C61F8CEF-ADEB-7F7B-0ED0-CD3A571AF4D1}"/>
          </ac:spMkLst>
        </pc:spChg>
      </pc:sldChg>
      <pc:sldChg chg="modSp mod">
        <pc:chgData name="Malmros Anders" userId="dfb0c13e-5d91-4ad0-b995-e371d7b7e701" providerId="ADAL" clId="{EDD3077F-93C2-4340-AE39-CF223AF8CA2E}" dt="2023-08-22T06:53:40.163" v="446" actId="20577"/>
        <pc:sldMkLst>
          <pc:docMk/>
          <pc:sldMk cId="3721467949" sldId="271"/>
        </pc:sldMkLst>
        <pc:spChg chg="mod">
          <ac:chgData name="Malmros Anders" userId="dfb0c13e-5d91-4ad0-b995-e371d7b7e701" providerId="ADAL" clId="{EDD3077F-93C2-4340-AE39-CF223AF8CA2E}" dt="2023-08-22T06:53:40.163" v="446" actId="20577"/>
          <ac:spMkLst>
            <pc:docMk/>
            <pc:sldMk cId="3721467949" sldId="271"/>
            <ac:spMk id="10" creationId="{70DBCCCD-C51D-CD44-93E8-D77881663F82}"/>
          </ac:spMkLst>
        </pc:spChg>
        <pc:spChg chg="mod">
          <ac:chgData name="Malmros Anders" userId="dfb0c13e-5d91-4ad0-b995-e371d7b7e701" providerId="ADAL" clId="{EDD3077F-93C2-4340-AE39-CF223AF8CA2E}" dt="2023-08-22T06:33:22.881" v="374" actId="20577"/>
          <ac:spMkLst>
            <pc:docMk/>
            <pc:sldMk cId="3721467949" sldId="271"/>
            <ac:spMk id="12" creationId="{F95382C9-4E12-9B0F-0107-273CB7CF48EE}"/>
          </ac:spMkLst>
        </pc:spChg>
      </pc:sldChg>
      <pc:sldChg chg="modSp mod">
        <pc:chgData name="Malmros Anders" userId="dfb0c13e-5d91-4ad0-b995-e371d7b7e701" providerId="ADAL" clId="{EDD3077F-93C2-4340-AE39-CF223AF8CA2E}" dt="2023-08-22T06:55:09.502" v="466" actId="108"/>
        <pc:sldMkLst>
          <pc:docMk/>
          <pc:sldMk cId="3749232046" sldId="273"/>
        </pc:sldMkLst>
        <pc:spChg chg="mod">
          <ac:chgData name="Malmros Anders" userId="dfb0c13e-5d91-4ad0-b995-e371d7b7e701" providerId="ADAL" clId="{EDD3077F-93C2-4340-AE39-CF223AF8CA2E}" dt="2023-08-22T06:55:09.502" v="466" actId="108"/>
          <ac:spMkLst>
            <pc:docMk/>
            <pc:sldMk cId="3749232046" sldId="273"/>
            <ac:spMk id="2" creationId="{AFCF32A0-BAC6-94CF-84C7-2249B6472567}"/>
          </ac:spMkLst>
        </pc:spChg>
      </pc:sldChg>
      <pc:sldChg chg="addSp delSp modSp new mod modClrScheme chgLayout">
        <pc:chgData name="Malmros Anders" userId="dfb0c13e-5d91-4ad0-b995-e371d7b7e701" providerId="ADAL" clId="{EDD3077F-93C2-4340-AE39-CF223AF8CA2E}" dt="2023-08-22T07:38:39.147" v="2066" actId="20577"/>
        <pc:sldMkLst>
          <pc:docMk/>
          <pc:sldMk cId="2170416993" sldId="274"/>
        </pc:sldMkLst>
        <pc:spChg chg="del mod ord">
          <ac:chgData name="Malmros Anders" userId="dfb0c13e-5d91-4ad0-b995-e371d7b7e701" providerId="ADAL" clId="{EDD3077F-93C2-4340-AE39-CF223AF8CA2E}" dt="2023-08-22T06:25:11.488" v="1" actId="700"/>
          <ac:spMkLst>
            <pc:docMk/>
            <pc:sldMk cId="2170416993" sldId="274"/>
            <ac:spMk id="2" creationId="{B639A633-2B71-4D48-6494-A3786F61798D}"/>
          </ac:spMkLst>
        </pc:spChg>
        <pc:spChg chg="del mod ord">
          <ac:chgData name="Malmros Anders" userId="dfb0c13e-5d91-4ad0-b995-e371d7b7e701" providerId="ADAL" clId="{EDD3077F-93C2-4340-AE39-CF223AF8CA2E}" dt="2023-08-22T06:25:11.488" v="1" actId="700"/>
          <ac:spMkLst>
            <pc:docMk/>
            <pc:sldMk cId="2170416993" sldId="274"/>
            <ac:spMk id="3" creationId="{46B66387-947E-9580-FBA8-91AD2EC0081F}"/>
          </ac:spMkLst>
        </pc:spChg>
        <pc:spChg chg="add mod ord">
          <ac:chgData name="Malmros Anders" userId="dfb0c13e-5d91-4ad0-b995-e371d7b7e701" providerId="ADAL" clId="{EDD3077F-93C2-4340-AE39-CF223AF8CA2E}" dt="2023-08-22T06:25:49.726" v="85" actId="20577"/>
          <ac:spMkLst>
            <pc:docMk/>
            <pc:sldMk cId="2170416993" sldId="274"/>
            <ac:spMk id="4" creationId="{C27A5753-D1D8-4580-4237-2F99A9D565E2}"/>
          </ac:spMkLst>
        </pc:spChg>
        <pc:spChg chg="add mod ord">
          <ac:chgData name="Malmros Anders" userId="dfb0c13e-5d91-4ad0-b995-e371d7b7e701" providerId="ADAL" clId="{EDD3077F-93C2-4340-AE39-CF223AF8CA2E}" dt="2023-08-22T07:38:39.147" v="2066" actId="20577"/>
          <ac:spMkLst>
            <pc:docMk/>
            <pc:sldMk cId="2170416993" sldId="274"/>
            <ac:spMk id="5" creationId="{F04A7B02-573E-2446-C4D9-E92023A50536}"/>
          </ac:spMkLst>
        </pc:spChg>
      </pc:sldChg>
      <pc:sldChg chg="addSp delSp modSp new mod">
        <pc:chgData name="Malmros Anders" userId="dfb0c13e-5d91-4ad0-b995-e371d7b7e701" providerId="ADAL" clId="{EDD3077F-93C2-4340-AE39-CF223AF8CA2E}" dt="2023-08-22T19:09:09.058" v="2125" actId="20577"/>
        <pc:sldMkLst>
          <pc:docMk/>
          <pc:sldMk cId="1053237783" sldId="275"/>
        </pc:sldMkLst>
        <pc:spChg chg="del">
          <ac:chgData name="Malmros Anders" userId="dfb0c13e-5d91-4ad0-b995-e371d7b7e701" providerId="ADAL" clId="{EDD3077F-93C2-4340-AE39-CF223AF8CA2E}" dt="2023-08-22T07:01:00.476" v="524" actId="26606"/>
          <ac:spMkLst>
            <pc:docMk/>
            <pc:sldMk cId="1053237783" sldId="275"/>
            <ac:spMk id="2" creationId="{1E80B288-B807-FDD8-3B5F-F3D81637336D}"/>
          </ac:spMkLst>
        </pc:spChg>
        <pc:spChg chg="add del">
          <ac:chgData name="Malmros Anders" userId="dfb0c13e-5d91-4ad0-b995-e371d7b7e701" providerId="ADAL" clId="{EDD3077F-93C2-4340-AE39-CF223AF8CA2E}" dt="2023-08-22T06:59:29.401" v="513" actId="478"/>
          <ac:spMkLst>
            <pc:docMk/>
            <pc:sldMk cId="1053237783" sldId="275"/>
            <ac:spMk id="3" creationId="{2D55DD16-17E6-A374-C1CC-D78DA63328E2}"/>
          </ac:spMkLst>
        </pc:spChg>
        <pc:spChg chg="mod ord">
          <ac:chgData name="Malmros Anders" userId="dfb0c13e-5d91-4ad0-b995-e371d7b7e701" providerId="ADAL" clId="{EDD3077F-93C2-4340-AE39-CF223AF8CA2E}" dt="2023-08-22T07:01:00.476" v="524" actId="26606"/>
          <ac:spMkLst>
            <pc:docMk/>
            <pc:sldMk cId="1053237783" sldId="275"/>
            <ac:spMk id="4" creationId="{11849577-9922-E93D-314E-285C4536C4D4}"/>
          </ac:spMkLst>
        </pc:spChg>
        <pc:spChg chg="add del mod">
          <ac:chgData name="Malmros Anders" userId="dfb0c13e-5d91-4ad0-b995-e371d7b7e701" providerId="ADAL" clId="{EDD3077F-93C2-4340-AE39-CF223AF8CA2E}" dt="2023-08-22T06:59:26.575" v="512"/>
          <ac:spMkLst>
            <pc:docMk/>
            <pc:sldMk cId="1053237783" sldId="275"/>
            <ac:spMk id="5" creationId="{EAB8B55A-7E60-05D5-2BFC-D5044FB04A96}"/>
          </ac:spMkLst>
        </pc:spChg>
        <pc:spChg chg="add del">
          <ac:chgData name="Malmros Anders" userId="dfb0c13e-5d91-4ad0-b995-e371d7b7e701" providerId="ADAL" clId="{EDD3077F-93C2-4340-AE39-CF223AF8CA2E}" dt="2023-08-22T06:59:33.941" v="515"/>
          <ac:spMkLst>
            <pc:docMk/>
            <pc:sldMk cId="1053237783" sldId="275"/>
            <ac:spMk id="6" creationId="{A50E18A4-FB80-A649-471D-9D472B5D1EB7}"/>
          </ac:spMkLst>
        </pc:spChg>
        <pc:spChg chg="add del">
          <ac:chgData name="Malmros Anders" userId="dfb0c13e-5d91-4ad0-b995-e371d7b7e701" providerId="ADAL" clId="{EDD3077F-93C2-4340-AE39-CF223AF8CA2E}" dt="2023-08-22T06:59:44.649" v="517"/>
          <ac:spMkLst>
            <pc:docMk/>
            <pc:sldMk cId="1053237783" sldId="275"/>
            <ac:spMk id="7" creationId="{10932D1E-9F26-C271-90D7-BBB8F6372E46}"/>
          </ac:spMkLst>
        </pc:spChg>
        <pc:spChg chg="add del">
          <ac:chgData name="Malmros Anders" userId="dfb0c13e-5d91-4ad0-b995-e371d7b7e701" providerId="ADAL" clId="{EDD3077F-93C2-4340-AE39-CF223AF8CA2E}" dt="2023-08-22T06:59:53.946" v="519" actId="478"/>
          <ac:spMkLst>
            <pc:docMk/>
            <pc:sldMk cId="1053237783" sldId="275"/>
            <ac:spMk id="8" creationId="{B0948AFA-09E8-5685-4CCB-91EB9EC74286}"/>
          </ac:spMkLst>
        </pc:spChg>
        <pc:spChg chg="add del">
          <ac:chgData name="Malmros Anders" userId="dfb0c13e-5d91-4ad0-b995-e371d7b7e701" providerId="ADAL" clId="{EDD3077F-93C2-4340-AE39-CF223AF8CA2E}" dt="2023-08-22T07:00:28.690" v="521"/>
          <ac:spMkLst>
            <pc:docMk/>
            <pc:sldMk cId="1053237783" sldId="275"/>
            <ac:spMk id="9" creationId="{165E23E4-28E1-153B-8DE5-032AD53F13CB}"/>
          </ac:spMkLst>
        </pc:spChg>
        <pc:spChg chg="add mod">
          <ac:chgData name="Malmros Anders" userId="dfb0c13e-5d91-4ad0-b995-e371d7b7e701" providerId="ADAL" clId="{EDD3077F-93C2-4340-AE39-CF223AF8CA2E}" dt="2023-08-22T19:09:09.058" v="2125" actId="20577"/>
          <ac:spMkLst>
            <pc:docMk/>
            <pc:sldMk cId="1053237783" sldId="275"/>
            <ac:spMk id="15" creationId="{77945369-B2CC-A58B-E10A-1F0DBA55B792}"/>
          </ac:spMkLst>
        </pc:spChg>
        <pc:picChg chg="add mod">
          <ac:chgData name="Malmros Anders" userId="dfb0c13e-5d91-4ad0-b995-e371d7b7e701" providerId="ADAL" clId="{EDD3077F-93C2-4340-AE39-CF223AF8CA2E}" dt="2023-08-22T07:02:38.099" v="530" actId="1076"/>
          <ac:picMkLst>
            <pc:docMk/>
            <pc:sldMk cId="1053237783" sldId="275"/>
            <ac:picMk id="10" creationId="{AC9041CE-FC02-ABE0-079F-5199C6165847}"/>
          </ac:picMkLst>
        </pc:picChg>
        <pc:picChg chg="add mod">
          <ac:chgData name="Malmros Anders" userId="dfb0c13e-5d91-4ad0-b995-e371d7b7e701" providerId="ADAL" clId="{EDD3077F-93C2-4340-AE39-CF223AF8CA2E}" dt="2023-08-22T07:18:17.883" v="1244" actId="1076"/>
          <ac:picMkLst>
            <pc:docMk/>
            <pc:sldMk cId="1053237783" sldId="275"/>
            <ac:picMk id="11" creationId="{0E42B4D2-446F-5B52-5E5D-619699EA539B}"/>
          </ac:picMkLst>
        </pc:picChg>
      </pc:sldChg>
      <pc:sldChg chg="addSp delSp modSp new mod">
        <pc:chgData name="Malmros Anders" userId="dfb0c13e-5d91-4ad0-b995-e371d7b7e701" providerId="ADAL" clId="{EDD3077F-93C2-4340-AE39-CF223AF8CA2E}" dt="2023-08-22T07:39:40.016" v="2069" actId="167"/>
        <pc:sldMkLst>
          <pc:docMk/>
          <pc:sldMk cId="539991915" sldId="276"/>
        </pc:sldMkLst>
        <pc:spChg chg="del">
          <ac:chgData name="Malmros Anders" userId="dfb0c13e-5d91-4ad0-b995-e371d7b7e701" providerId="ADAL" clId="{EDD3077F-93C2-4340-AE39-CF223AF8CA2E}" dt="2023-08-22T07:06:34.640" v="685" actId="26606"/>
          <ac:spMkLst>
            <pc:docMk/>
            <pc:sldMk cId="539991915" sldId="276"/>
            <ac:spMk id="2" creationId="{1904BF1F-6F52-1797-E58D-AB312CAFD3F2}"/>
          </ac:spMkLst>
        </pc:spChg>
        <pc:spChg chg="del">
          <ac:chgData name="Malmros Anders" userId="dfb0c13e-5d91-4ad0-b995-e371d7b7e701" providerId="ADAL" clId="{EDD3077F-93C2-4340-AE39-CF223AF8CA2E}" dt="2023-08-22T07:06:34.640" v="685" actId="26606"/>
          <ac:spMkLst>
            <pc:docMk/>
            <pc:sldMk cId="539991915" sldId="276"/>
            <ac:spMk id="3" creationId="{21E69D22-094C-931E-2B9B-5C5860EC144F}"/>
          </ac:spMkLst>
        </pc:spChg>
        <pc:spChg chg="mod ord">
          <ac:chgData name="Malmros Anders" userId="dfb0c13e-5d91-4ad0-b995-e371d7b7e701" providerId="ADAL" clId="{EDD3077F-93C2-4340-AE39-CF223AF8CA2E}" dt="2023-08-22T07:06:34.640" v="685" actId="26606"/>
          <ac:spMkLst>
            <pc:docMk/>
            <pc:sldMk cId="539991915" sldId="276"/>
            <ac:spMk id="4" creationId="{E644AA26-CC13-7273-0E1F-4D316207EE1C}"/>
          </ac:spMkLst>
        </pc:spChg>
        <pc:spChg chg="add mod">
          <ac:chgData name="Malmros Anders" userId="dfb0c13e-5d91-4ad0-b995-e371d7b7e701" providerId="ADAL" clId="{EDD3077F-93C2-4340-AE39-CF223AF8CA2E}" dt="2023-08-22T07:13:05.997" v="953" actId="403"/>
          <ac:spMkLst>
            <pc:docMk/>
            <pc:sldMk cId="539991915" sldId="276"/>
            <ac:spMk id="10" creationId="{4D20D99C-AD08-8E06-633A-9D2848CC40C7}"/>
          </ac:spMkLst>
        </pc:spChg>
        <pc:picChg chg="add mod ord">
          <ac:chgData name="Malmros Anders" userId="dfb0c13e-5d91-4ad0-b995-e371d7b7e701" providerId="ADAL" clId="{EDD3077F-93C2-4340-AE39-CF223AF8CA2E}" dt="2023-08-22T07:39:40.016" v="2069" actId="167"/>
          <ac:picMkLst>
            <pc:docMk/>
            <pc:sldMk cId="539991915" sldId="276"/>
            <ac:picMk id="5" creationId="{D55F28F8-4F66-B9C6-8138-241B581D7A72}"/>
          </ac:picMkLst>
        </pc:picChg>
      </pc:sldChg>
      <pc:sldChg chg="addSp delSp modSp new mod ord modClrScheme chgLayout">
        <pc:chgData name="Malmros Anders" userId="dfb0c13e-5d91-4ad0-b995-e371d7b7e701" providerId="ADAL" clId="{EDD3077F-93C2-4340-AE39-CF223AF8CA2E}" dt="2023-10-18T10:53:08.208" v="2127"/>
        <pc:sldMkLst>
          <pc:docMk/>
          <pc:sldMk cId="1417663983" sldId="277"/>
        </pc:sldMkLst>
        <pc:spChg chg="mod ord">
          <ac:chgData name="Malmros Anders" userId="dfb0c13e-5d91-4ad0-b995-e371d7b7e701" providerId="ADAL" clId="{EDD3077F-93C2-4340-AE39-CF223AF8CA2E}" dt="2023-08-22T07:29:50.046" v="1611" actId="700"/>
          <ac:spMkLst>
            <pc:docMk/>
            <pc:sldMk cId="1417663983" sldId="277"/>
            <ac:spMk id="2" creationId="{3EA7A0CD-096B-5538-743D-D71ED11BC5B6}"/>
          </ac:spMkLst>
        </pc:spChg>
        <pc:spChg chg="del mod ord">
          <ac:chgData name="Malmros Anders" userId="dfb0c13e-5d91-4ad0-b995-e371d7b7e701" providerId="ADAL" clId="{EDD3077F-93C2-4340-AE39-CF223AF8CA2E}" dt="2023-08-22T07:29:50.046" v="1611" actId="700"/>
          <ac:spMkLst>
            <pc:docMk/>
            <pc:sldMk cId="1417663983" sldId="277"/>
            <ac:spMk id="3" creationId="{68181006-FFF8-8AAF-C65E-3C81D7F54F44}"/>
          </ac:spMkLst>
        </pc:spChg>
        <pc:spChg chg="mod ord">
          <ac:chgData name="Malmros Anders" userId="dfb0c13e-5d91-4ad0-b995-e371d7b7e701" providerId="ADAL" clId="{EDD3077F-93C2-4340-AE39-CF223AF8CA2E}" dt="2023-08-22T07:29:50.046" v="1611" actId="700"/>
          <ac:spMkLst>
            <pc:docMk/>
            <pc:sldMk cId="1417663983" sldId="277"/>
            <ac:spMk id="4" creationId="{530D7BE7-C893-87FB-DD33-477ED850ECDE}"/>
          </ac:spMkLst>
        </pc:spChg>
        <pc:spChg chg="add del mod ord">
          <ac:chgData name="Malmros Anders" userId="dfb0c13e-5d91-4ad0-b995-e371d7b7e701" providerId="ADAL" clId="{EDD3077F-93C2-4340-AE39-CF223AF8CA2E}" dt="2023-08-22T07:30:11.111" v="1612"/>
          <ac:spMkLst>
            <pc:docMk/>
            <pc:sldMk cId="1417663983" sldId="277"/>
            <ac:spMk id="5" creationId="{24921823-DCFC-E981-A2A4-10042D7EE9A5}"/>
          </ac:spMkLst>
        </pc:spChg>
        <pc:picChg chg="add mod">
          <ac:chgData name="Malmros Anders" userId="dfb0c13e-5d91-4ad0-b995-e371d7b7e701" providerId="ADAL" clId="{EDD3077F-93C2-4340-AE39-CF223AF8CA2E}" dt="2023-08-22T07:30:11.111" v="1612"/>
          <ac:picMkLst>
            <pc:docMk/>
            <pc:sldMk cId="1417663983" sldId="277"/>
            <ac:picMk id="6" creationId="{0D8575DB-EC20-E0F3-28D0-E69C0F3308F5}"/>
          </ac:picMkLst>
        </pc:picChg>
      </pc:sldChg>
      <pc:sldChg chg="modSp new mod">
        <pc:chgData name="Malmros Anders" userId="dfb0c13e-5d91-4ad0-b995-e371d7b7e701" providerId="ADAL" clId="{EDD3077F-93C2-4340-AE39-CF223AF8CA2E}" dt="2023-08-22T07:37:38.167" v="2043" actId="14100"/>
        <pc:sldMkLst>
          <pc:docMk/>
          <pc:sldMk cId="3497906571" sldId="278"/>
        </pc:sldMkLst>
        <pc:spChg chg="mod">
          <ac:chgData name="Malmros Anders" userId="dfb0c13e-5d91-4ad0-b995-e371d7b7e701" providerId="ADAL" clId="{EDD3077F-93C2-4340-AE39-CF223AF8CA2E}" dt="2023-08-22T07:37:38.167" v="2043" actId="14100"/>
          <ac:spMkLst>
            <pc:docMk/>
            <pc:sldMk cId="3497906571" sldId="278"/>
            <ac:spMk id="2" creationId="{7A6E8032-6042-F303-98D3-5F6E3658A403}"/>
          </ac:spMkLst>
        </pc:spChg>
        <pc:spChg chg="mod">
          <ac:chgData name="Malmros Anders" userId="dfb0c13e-5d91-4ad0-b995-e371d7b7e701" providerId="ADAL" clId="{EDD3077F-93C2-4340-AE39-CF223AF8CA2E}" dt="2023-08-22T07:33:05.692" v="1704" actId="20577"/>
          <ac:spMkLst>
            <pc:docMk/>
            <pc:sldMk cId="3497906571" sldId="278"/>
            <ac:spMk id="3" creationId="{7B3C820F-78E7-A35A-FFED-9447407E983A}"/>
          </ac:spMkLst>
        </pc:spChg>
      </pc:sldChg>
      <pc:sldChg chg="addSp delSp modSp new mod chgLayout">
        <pc:chgData name="Malmros Anders" userId="dfb0c13e-5d91-4ad0-b995-e371d7b7e701" providerId="ADAL" clId="{EDD3077F-93C2-4340-AE39-CF223AF8CA2E}" dt="2023-10-18T10:54:08.969" v="2152" actId="20577"/>
        <pc:sldMkLst>
          <pc:docMk/>
          <pc:sldMk cId="4259124058" sldId="279"/>
        </pc:sldMkLst>
        <pc:spChg chg="del">
          <ac:chgData name="Malmros Anders" userId="dfb0c13e-5d91-4ad0-b995-e371d7b7e701" providerId="ADAL" clId="{EDD3077F-93C2-4340-AE39-CF223AF8CA2E}" dt="2023-10-18T10:53:53.132" v="2129" actId="700"/>
          <ac:spMkLst>
            <pc:docMk/>
            <pc:sldMk cId="4259124058" sldId="279"/>
            <ac:spMk id="2" creationId="{617D3DEE-59EC-C66A-D060-11C4B0838029}"/>
          </ac:spMkLst>
        </pc:spChg>
        <pc:spChg chg="del">
          <ac:chgData name="Malmros Anders" userId="dfb0c13e-5d91-4ad0-b995-e371d7b7e701" providerId="ADAL" clId="{EDD3077F-93C2-4340-AE39-CF223AF8CA2E}" dt="2023-10-18T10:53:53.132" v="2129" actId="700"/>
          <ac:spMkLst>
            <pc:docMk/>
            <pc:sldMk cId="4259124058" sldId="279"/>
            <ac:spMk id="3" creationId="{D604C578-E945-45D0-1A71-4ECA5AF9A7FA}"/>
          </ac:spMkLst>
        </pc:spChg>
        <pc:spChg chg="del mod ord">
          <ac:chgData name="Malmros Anders" userId="dfb0c13e-5d91-4ad0-b995-e371d7b7e701" providerId="ADAL" clId="{EDD3077F-93C2-4340-AE39-CF223AF8CA2E}" dt="2023-10-18T10:53:53.132" v="2129" actId="700"/>
          <ac:spMkLst>
            <pc:docMk/>
            <pc:sldMk cId="4259124058" sldId="279"/>
            <ac:spMk id="4" creationId="{897C160B-7029-C5DB-D03D-3D6E086471CD}"/>
          </ac:spMkLst>
        </pc:spChg>
        <pc:spChg chg="add mod ord">
          <ac:chgData name="Malmros Anders" userId="dfb0c13e-5d91-4ad0-b995-e371d7b7e701" providerId="ADAL" clId="{EDD3077F-93C2-4340-AE39-CF223AF8CA2E}" dt="2023-10-18T10:54:08.969" v="2152" actId="20577"/>
          <ac:spMkLst>
            <pc:docMk/>
            <pc:sldMk cId="4259124058" sldId="279"/>
            <ac:spMk id="5" creationId="{614CD939-D1C8-B6C2-C6C1-CA20EA817A72}"/>
          </ac:spMkLst>
        </pc:spChg>
      </pc:sldChg>
    </pc:docChg>
  </pc:docChgLst>
  <pc:docChgLst>
    <pc:chgData name="Malmros Anders" userId="S::anders.malmros@inera.se::dfb0c13e-5d91-4ad0-b995-e371d7b7e701" providerId="AD" clId="Web-{8470CD8C-99EE-4A2C-8EDC-C3A3AB358DEE}"/>
    <pc:docChg chg="modSld sldOrd">
      <pc:chgData name="Malmros Anders" userId="S::anders.malmros@inera.se::dfb0c13e-5d91-4ad0-b995-e371d7b7e701" providerId="AD" clId="Web-{8470CD8C-99EE-4A2C-8EDC-C3A3AB358DEE}" dt="2024-05-25T13:18:06.706" v="2" actId="20577"/>
      <pc:docMkLst>
        <pc:docMk/>
      </pc:docMkLst>
      <pc:sldChg chg="modSp">
        <pc:chgData name="Malmros Anders" userId="S::anders.malmros@inera.se::dfb0c13e-5d91-4ad0-b995-e371d7b7e701" providerId="AD" clId="Web-{8470CD8C-99EE-4A2C-8EDC-C3A3AB358DEE}" dt="2024-05-25T13:18:06.706" v="2" actId="20577"/>
        <pc:sldMkLst>
          <pc:docMk/>
          <pc:sldMk cId="2864433006" sldId="259"/>
        </pc:sldMkLst>
        <pc:spChg chg="mod">
          <ac:chgData name="Malmros Anders" userId="S::anders.malmros@inera.se::dfb0c13e-5d91-4ad0-b995-e371d7b7e701" providerId="AD" clId="Web-{8470CD8C-99EE-4A2C-8EDC-C3A3AB358DEE}" dt="2024-05-25T13:18:06.706" v="2" actId="20577"/>
          <ac:spMkLst>
            <pc:docMk/>
            <pc:sldMk cId="2864433006" sldId="259"/>
            <ac:spMk id="4" creationId="{419C50D2-8F49-E978-A7F5-D1247B13685D}"/>
          </ac:spMkLst>
        </pc:spChg>
      </pc:sldChg>
      <pc:sldChg chg="ord">
        <pc:chgData name="Malmros Anders" userId="S::anders.malmros@inera.se::dfb0c13e-5d91-4ad0-b995-e371d7b7e701" providerId="AD" clId="Web-{8470CD8C-99EE-4A2C-8EDC-C3A3AB358DEE}" dt="2024-05-25T13:17:27.675" v="0"/>
        <pc:sldMkLst>
          <pc:docMk/>
          <pc:sldMk cId="3749232046" sldId="273"/>
        </pc:sldMkLst>
      </pc:sldChg>
    </pc:docChg>
  </pc:docChgLst>
  <pc:docChgLst>
    <pc:chgData name="Malmros Anders" userId="S::anders.malmros@inera.se::dfb0c13e-5d91-4ad0-b995-e371d7b7e701" providerId="AD" clId="Web-{DC7405E5-0D63-42AB-876F-000786AE7639}"/>
    <pc:docChg chg="delSld modSld sldOrd modSection">
      <pc:chgData name="Malmros Anders" userId="S::anders.malmros@inera.se::dfb0c13e-5d91-4ad0-b995-e371d7b7e701" providerId="AD" clId="Web-{DC7405E5-0D63-42AB-876F-000786AE7639}" dt="2024-04-09T09:48:10.496" v="121" actId="20577"/>
      <pc:docMkLst>
        <pc:docMk/>
      </pc:docMkLst>
      <pc:sldChg chg="modSp">
        <pc:chgData name="Malmros Anders" userId="S::anders.malmros@inera.se::dfb0c13e-5d91-4ad0-b995-e371d7b7e701" providerId="AD" clId="Web-{DC7405E5-0D63-42AB-876F-000786AE7639}" dt="2024-04-09T09:48:10.496" v="121" actId="20577"/>
        <pc:sldMkLst>
          <pc:docMk/>
          <pc:sldMk cId="2864433006" sldId="259"/>
        </pc:sldMkLst>
        <pc:spChg chg="mod">
          <ac:chgData name="Malmros Anders" userId="S::anders.malmros@inera.se::dfb0c13e-5d91-4ad0-b995-e371d7b7e701" providerId="AD" clId="Web-{DC7405E5-0D63-42AB-876F-000786AE7639}" dt="2024-04-09T09:48:10.496" v="121" actId="20577"/>
          <ac:spMkLst>
            <pc:docMk/>
            <pc:sldMk cId="2864433006" sldId="259"/>
            <ac:spMk id="4" creationId="{419C50D2-8F49-E978-A7F5-D1247B13685D}"/>
          </ac:spMkLst>
        </pc:spChg>
      </pc:sldChg>
      <pc:sldChg chg="modSp">
        <pc:chgData name="Malmros Anders" userId="S::anders.malmros@inera.se::dfb0c13e-5d91-4ad0-b995-e371d7b7e701" providerId="AD" clId="Web-{DC7405E5-0D63-42AB-876F-000786AE7639}" dt="2024-04-09T09:00:22.627" v="104" actId="20577"/>
        <pc:sldMkLst>
          <pc:docMk/>
          <pc:sldMk cId="3721467949" sldId="271"/>
        </pc:sldMkLst>
        <pc:spChg chg="mod">
          <ac:chgData name="Malmros Anders" userId="S::anders.malmros@inera.se::dfb0c13e-5d91-4ad0-b995-e371d7b7e701" providerId="AD" clId="Web-{DC7405E5-0D63-42AB-876F-000786AE7639}" dt="2024-04-09T09:00:22.627" v="104" actId="20577"/>
          <ac:spMkLst>
            <pc:docMk/>
            <pc:sldMk cId="3721467949" sldId="271"/>
            <ac:spMk id="12" creationId="{F95382C9-4E12-9B0F-0107-273CB7CF48EE}"/>
          </ac:spMkLst>
        </pc:spChg>
      </pc:sldChg>
      <pc:sldChg chg="addSp modSp">
        <pc:chgData name="Malmros Anders" userId="S::anders.malmros@inera.se::dfb0c13e-5d91-4ad0-b995-e371d7b7e701" providerId="AD" clId="Web-{DC7405E5-0D63-42AB-876F-000786AE7639}" dt="2024-04-09T08:58:06.737" v="50" actId="20577"/>
        <pc:sldMkLst>
          <pc:docMk/>
          <pc:sldMk cId="1315778566" sldId="272"/>
        </pc:sldMkLst>
        <pc:spChg chg="mod">
          <ac:chgData name="Malmros Anders" userId="S::anders.malmros@inera.se::dfb0c13e-5d91-4ad0-b995-e371d7b7e701" providerId="AD" clId="Web-{DC7405E5-0D63-42AB-876F-000786AE7639}" dt="2024-04-09T08:58:06.737" v="50" actId="20577"/>
          <ac:spMkLst>
            <pc:docMk/>
            <pc:sldMk cId="1315778566" sldId="272"/>
            <ac:spMk id="2" creationId="{FCDE01CF-AE64-BFC9-D09C-A4F71222905D}"/>
          </ac:spMkLst>
        </pc:spChg>
        <pc:spChg chg="add mod">
          <ac:chgData name="Malmros Anders" userId="S::anders.malmros@inera.se::dfb0c13e-5d91-4ad0-b995-e371d7b7e701" providerId="AD" clId="Web-{DC7405E5-0D63-42AB-876F-000786AE7639}" dt="2024-04-09T08:57:42.722" v="42" actId="14100"/>
          <ac:spMkLst>
            <pc:docMk/>
            <pc:sldMk cId="1315778566" sldId="272"/>
            <ac:spMk id="6" creationId="{9F2E0A22-AB25-18F0-D861-33D8F631C2DE}"/>
          </ac:spMkLst>
        </pc:spChg>
        <pc:picChg chg="add mod">
          <ac:chgData name="Malmros Anders" userId="S::anders.malmros@inera.se::dfb0c13e-5d91-4ad0-b995-e371d7b7e701" providerId="AD" clId="Web-{DC7405E5-0D63-42AB-876F-000786AE7639}" dt="2024-04-09T08:57:28.643" v="39" actId="1076"/>
          <ac:picMkLst>
            <pc:docMk/>
            <pc:sldMk cId="1315778566" sldId="272"/>
            <ac:picMk id="3" creationId="{42EB7635-A6B5-6CFA-913E-3B1A50B536A3}"/>
          </ac:picMkLst>
        </pc:picChg>
      </pc:sldChg>
      <pc:sldChg chg="ord">
        <pc:chgData name="Malmros Anders" userId="S::anders.malmros@inera.se::dfb0c13e-5d91-4ad0-b995-e371d7b7e701" providerId="AD" clId="Web-{DC7405E5-0D63-42AB-876F-000786AE7639}" dt="2024-04-09T08:53:09.754" v="1"/>
        <pc:sldMkLst>
          <pc:docMk/>
          <pc:sldMk cId="3749232046" sldId="273"/>
        </pc:sldMkLst>
      </pc:sldChg>
      <pc:sldChg chg="modSp">
        <pc:chgData name="Malmros Anders" userId="S::anders.malmros@inera.se::dfb0c13e-5d91-4ad0-b995-e371d7b7e701" providerId="AD" clId="Web-{DC7405E5-0D63-42AB-876F-000786AE7639}" dt="2024-04-09T08:54:02.691" v="9" actId="20577"/>
        <pc:sldMkLst>
          <pc:docMk/>
          <pc:sldMk cId="2170416993" sldId="274"/>
        </pc:sldMkLst>
        <pc:spChg chg="mod">
          <ac:chgData name="Malmros Anders" userId="S::anders.malmros@inera.se::dfb0c13e-5d91-4ad0-b995-e371d7b7e701" providerId="AD" clId="Web-{DC7405E5-0D63-42AB-876F-000786AE7639}" dt="2024-04-09T08:54:02.691" v="9" actId="20577"/>
          <ac:spMkLst>
            <pc:docMk/>
            <pc:sldMk cId="2170416993" sldId="274"/>
            <ac:spMk id="5" creationId="{F04A7B02-573E-2446-C4D9-E92023A50536}"/>
          </ac:spMkLst>
        </pc:spChg>
      </pc:sldChg>
      <pc:sldChg chg="delSp modSp">
        <pc:chgData name="Malmros Anders" userId="S::anders.malmros@inera.se::dfb0c13e-5d91-4ad0-b995-e371d7b7e701" providerId="AD" clId="Web-{DC7405E5-0D63-42AB-876F-000786AE7639}" dt="2024-04-09T09:47:31.965" v="120" actId="1076"/>
        <pc:sldMkLst>
          <pc:docMk/>
          <pc:sldMk cId="1053237783" sldId="275"/>
        </pc:sldMkLst>
        <pc:spChg chg="mod">
          <ac:chgData name="Malmros Anders" userId="S::anders.malmros@inera.se::dfb0c13e-5d91-4ad0-b995-e371d7b7e701" providerId="AD" clId="Web-{DC7405E5-0D63-42AB-876F-000786AE7639}" dt="2024-04-09T09:02:53.080" v="109" actId="20577"/>
          <ac:spMkLst>
            <pc:docMk/>
            <pc:sldMk cId="1053237783" sldId="275"/>
            <ac:spMk id="4" creationId="{11849577-9922-E93D-314E-285C4536C4D4}"/>
          </ac:spMkLst>
        </pc:spChg>
        <pc:picChg chg="del mod">
          <ac:chgData name="Malmros Anders" userId="S::anders.malmros@inera.se::dfb0c13e-5d91-4ad0-b995-e371d7b7e701" providerId="AD" clId="Web-{DC7405E5-0D63-42AB-876F-000786AE7639}" dt="2024-04-09T09:47:26.496" v="119"/>
          <ac:picMkLst>
            <pc:docMk/>
            <pc:sldMk cId="1053237783" sldId="275"/>
            <ac:picMk id="10" creationId="{AC9041CE-FC02-ABE0-079F-5199C6165847}"/>
          </ac:picMkLst>
        </pc:picChg>
        <pc:picChg chg="mod">
          <ac:chgData name="Malmros Anders" userId="S::anders.malmros@inera.se::dfb0c13e-5d91-4ad0-b995-e371d7b7e701" providerId="AD" clId="Web-{DC7405E5-0D63-42AB-876F-000786AE7639}" dt="2024-04-09T09:47:31.965" v="120" actId="1076"/>
          <ac:picMkLst>
            <pc:docMk/>
            <pc:sldMk cId="1053237783" sldId="275"/>
            <ac:picMk id="11" creationId="{0E42B4D2-446F-5B52-5E5D-619699EA539B}"/>
          </ac:picMkLst>
        </pc:picChg>
      </pc:sldChg>
      <pc:sldChg chg="modSp">
        <pc:chgData name="Malmros Anders" userId="S::anders.malmros@inera.se::dfb0c13e-5d91-4ad0-b995-e371d7b7e701" providerId="AD" clId="Web-{DC7405E5-0D63-42AB-876F-000786AE7639}" dt="2024-04-09T09:00:06.471" v="97" actId="20577"/>
        <pc:sldMkLst>
          <pc:docMk/>
          <pc:sldMk cId="539991915" sldId="276"/>
        </pc:sldMkLst>
        <pc:spChg chg="mod">
          <ac:chgData name="Malmros Anders" userId="S::anders.malmros@inera.se::dfb0c13e-5d91-4ad0-b995-e371d7b7e701" providerId="AD" clId="Web-{DC7405E5-0D63-42AB-876F-000786AE7639}" dt="2024-04-09T09:00:06.471" v="97" actId="20577"/>
          <ac:spMkLst>
            <pc:docMk/>
            <pc:sldMk cId="539991915" sldId="276"/>
            <ac:spMk id="4" creationId="{E644AA26-CC13-7273-0E1F-4D316207EE1C}"/>
          </ac:spMkLst>
        </pc:spChg>
      </pc:sldChg>
      <pc:sldChg chg="ord">
        <pc:chgData name="Malmros Anders" userId="S::anders.malmros@inera.se::dfb0c13e-5d91-4ad0-b995-e371d7b7e701" providerId="AD" clId="Web-{DC7405E5-0D63-42AB-876F-000786AE7639}" dt="2024-04-09T08:53:09.754" v="0"/>
        <pc:sldMkLst>
          <pc:docMk/>
          <pc:sldMk cId="1417663983" sldId="277"/>
        </pc:sldMkLst>
      </pc:sldChg>
      <pc:sldChg chg="del">
        <pc:chgData name="Malmros Anders" userId="S::anders.malmros@inera.se::dfb0c13e-5d91-4ad0-b995-e371d7b7e701" providerId="AD" clId="Web-{DC7405E5-0D63-42AB-876F-000786AE7639}" dt="2024-04-09T08:55:07.581" v="10"/>
        <pc:sldMkLst>
          <pc:docMk/>
          <pc:sldMk cId="4259124058" sldId="279"/>
        </pc:sldMkLst>
      </pc:sldChg>
    </pc:docChg>
  </pc:docChgLst>
  <pc:docChgLst>
    <pc:chgData name="Malmros Anders" userId="dfb0c13e-5d91-4ad0-b995-e371d7b7e701" providerId="ADAL" clId="{4B248AC0-DDC1-4875-A7EC-08A71266C368}"/>
    <pc:docChg chg="modSld">
      <pc:chgData name="Malmros Anders" userId="dfb0c13e-5d91-4ad0-b995-e371d7b7e701" providerId="ADAL" clId="{4B248AC0-DDC1-4875-A7EC-08A71266C368}" dt="2023-06-30T18:21:36.783" v="37" actId="12"/>
      <pc:docMkLst>
        <pc:docMk/>
      </pc:docMkLst>
      <pc:sldChg chg="modSp mod">
        <pc:chgData name="Malmros Anders" userId="dfb0c13e-5d91-4ad0-b995-e371d7b7e701" providerId="ADAL" clId="{4B248AC0-DDC1-4875-A7EC-08A71266C368}" dt="2023-06-30T18:21:36.783" v="37" actId="12"/>
        <pc:sldMkLst>
          <pc:docMk/>
          <pc:sldMk cId="1315778566" sldId="272"/>
        </pc:sldMkLst>
        <pc:spChg chg="mod">
          <ac:chgData name="Malmros Anders" userId="dfb0c13e-5d91-4ad0-b995-e371d7b7e701" providerId="ADAL" clId="{4B248AC0-DDC1-4875-A7EC-08A71266C368}" dt="2023-06-30T18:21:36.783" v="37" actId="12"/>
          <ac:spMkLst>
            <pc:docMk/>
            <pc:sldMk cId="1315778566" sldId="272"/>
            <ac:spMk id="2" creationId="{FCDE01CF-AE64-BFC9-D09C-A4F71222905D}"/>
          </ac:spMkLst>
        </pc:spChg>
      </pc:sldChg>
      <pc:sldChg chg="modSp mod">
        <pc:chgData name="Malmros Anders" userId="dfb0c13e-5d91-4ad0-b995-e371d7b7e701" providerId="ADAL" clId="{4B248AC0-DDC1-4875-A7EC-08A71266C368}" dt="2023-06-30T18:19:54.047" v="1" actId="20577"/>
        <pc:sldMkLst>
          <pc:docMk/>
          <pc:sldMk cId="3749232046" sldId="273"/>
        </pc:sldMkLst>
        <pc:spChg chg="mod">
          <ac:chgData name="Malmros Anders" userId="dfb0c13e-5d91-4ad0-b995-e371d7b7e701" providerId="ADAL" clId="{4B248AC0-DDC1-4875-A7EC-08A71266C368}" dt="2023-06-30T18:19:54.047" v="1" actId="20577"/>
          <ac:spMkLst>
            <pc:docMk/>
            <pc:sldMk cId="3749232046" sldId="273"/>
            <ac:spMk id="2" creationId="{AFCF32A0-BAC6-94CF-84C7-2249B6472567}"/>
          </ac:spMkLst>
        </pc:spChg>
      </pc:sldChg>
    </pc:docChg>
  </pc:docChgLst>
  <pc:docChgLst>
    <pc:chgData name="Malmros Anders" userId="S::anders.malmros@inera.se::dfb0c13e-5d91-4ad0-b995-e371d7b7e701" providerId="AD" clId="Web-{41AB9C04-87EF-4785-AEBE-DF2F1F06C4F4}"/>
    <pc:docChg chg="modSld">
      <pc:chgData name="Malmros Anders" userId="S::anders.malmros@inera.se::dfb0c13e-5d91-4ad0-b995-e371d7b7e701" providerId="AD" clId="Web-{41AB9C04-87EF-4785-AEBE-DF2F1F06C4F4}" dt="2024-03-25T10:39:03.687" v="0"/>
      <pc:docMkLst>
        <pc:docMk/>
      </pc:docMkLst>
      <pc:sldChg chg="delSp">
        <pc:chgData name="Malmros Anders" userId="S::anders.malmros@inera.se::dfb0c13e-5d91-4ad0-b995-e371d7b7e701" providerId="AD" clId="Web-{41AB9C04-87EF-4785-AEBE-DF2F1F06C4F4}" dt="2024-03-25T10:39:03.687" v="0"/>
        <pc:sldMkLst>
          <pc:docMk/>
          <pc:sldMk cId="1315778566" sldId="272"/>
        </pc:sldMkLst>
        <pc:picChg chg="del">
          <ac:chgData name="Malmros Anders" userId="S::anders.malmros@inera.se::dfb0c13e-5d91-4ad0-b995-e371d7b7e701" providerId="AD" clId="Web-{41AB9C04-87EF-4785-AEBE-DF2F1F06C4F4}" dt="2024-03-25T10:39:03.687" v="0"/>
          <ac:picMkLst>
            <pc:docMk/>
            <pc:sldMk cId="1315778566" sldId="272"/>
            <ac:picMk id="5" creationId="{2DBEF748-03AF-3B42-232E-02E9B10F1ED1}"/>
          </ac:picMkLst>
        </pc:picChg>
      </pc:sldChg>
    </pc:docChg>
  </pc:docChgLst>
  <pc:docChgLst>
    <pc:chgData name="Rönnback Rolf" userId="S::rolf.ronnback1@inera.se::c8a0e7cb-c1bd-484a-ac03-b7167a0e73a0" providerId="AD" clId="Web-{BC33CF5B-FC25-0F3C-246C-B6491C63DFD4}"/>
    <pc:docChg chg="modSld">
      <pc:chgData name="Rönnback Rolf" userId="S::rolf.ronnback1@inera.se::c8a0e7cb-c1bd-484a-ac03-b7167a0e73a0" providerId="AD" clId="Web-{BC33CF5B-FC25-0F3C-246C-B6491C63DFD4}" dt="2023-07-04T13:35:11.581" v="0" actId="20577"/>
      <pc:docMkLst>
        <pc:docMk/>
      </pc:docMkLst>
      <pc:sldChg chg="modSp">
        <pc:chgData name="Rönnback Rolf" userId="S::rolf.ronnback1@inera.se::c8a0e7cb-c1bd-484a-ac03-b7167a0e73a0" providerId="AD" clId="Web-{BC33CF5B-FC25-0F3C-246C-B6491C63DFD4}" dt="2023-07-04T13:35:11.581" v="0" actId="20577"/>
        <pc:sldMkLst>
          <pc:docMk/>
          <pc:sldMk cId="3749232046" sldId="273"/>
        </pc:sldMkLst>
        <pc:spChg chg="mod">
          <ac:chgData name="Rönnback Rolf" userId="S::rolf.ronnback1@inera.se::c8a0e7cb-c1bd-484a-ac03-b7167a0e73a0" providerId="AD" clId="Web-{BC33CF5B-FC25-0F3C-246C-B6491C63DFD4}" dt="2023-07-04T13:35:11.581" v="0" actId="20577"/>
          <ac:spMkLst>
            <pc:docMk/>
            <pc:sldMk cId="3749232046" sldId="273"/>
            <ac:spMk id="2" creationId="{AFCF32A0-BAC6-94CF-84C7-2249B6472567}"/>
          </ac:spMkLst>
        </pc:spChg>
      </pc:sldChg>
    </pc:docChg>
  </pc:docChgLst>
  <pc:docChgLst>
    <pc:chgData name="Malmros Anders" userId="S::anders.malmros@inera.se::dfb0c13e-5d91-4ad0-b995-e371d7b7e701" providerId="AD" clId="Web-{C1160266-04F2-09BA-CC10-A16AA4A74F85}"/>
    <pc:docChg chg="modSld">
      <pc:chgData name="Malmros Anders" userId="S::anders.malmros@inera.se::dfb0c13e-5d91-4ad0-b995-e371d7b7e701" providerId="AD" clId="Web-{C1160266-04F2-09BA-CC10-A16AA4A74F85}" dt="2023-08-07T11:28:14.588" v="325" actId="20577"/>
      <pc:docMkLst>
        <pc:docMk/>
      </pc:docMkLst>
      <pc:sldChg chg="modSp">
        <pc:chgData name="Malmros Anders" userId="S::anders.malmros@inera.se::dfb0c13e-5d91-4ad0-b995-e371d7b7e701" providerId="AD" clId="Web-{C1160266-04F2-09BA-CC10-A16AA4A74F85}" dt="2023-08-07T07:15:24.161" v="72" actId="20577"/>
        <pc:sldMkLst>
          <pc:docMk/>
          <pc:sldMk cId="718428708" sldId="268"/>
        </pc:sldMkLst>
        <pc:spChg chg="mod">
          <ac:chgData name="Malmros Anders" userId="S::anders.malmros@inera.se::dfb0c13e-5d91-4ad0-b995-e371d7b7e701" providerId="AD" clId="Web-{C1160266-04F2-09BA-CC10-A16AA4A74F85}" dt="2023-08-07T07:15:24.161" v="72" actId="20577"/>
          <ac:spMkLst>
            <pc:docMk/>
            <pc:sldMk cId="718428708" sldId="268"/>
            <ac:spMk id="6" creationId="{C940A330-962C-A019-CD4D-8C0F50230213}"/>
          </ac:spMkLst>
        </pc:spChg>
      </pc:sldChg>
      <pc:sldChg chg="modSp">
        <pc:chgData name="Malmros Anders" userId="S::anders.malmros@inera.se::dfb0c13e-5d91-4ad0-b995-e371d7b7e701" providerId="AD" clId="Web-{C1160266-04F2-09BA-CC10-A16AA4A74F85}" dt="2023-08-07T11:27:01.712" v="306" actId="20577"/>
        <pc:sldMkLst>
          <pc:docMk/>
          <pc:sldMk cId="3798315813" sldId="270"/>
        </pc:sldMkLst>
        <pc:spChg chg="mod">
          <ac:chgData name="Malmros Anders" userId="S::anders.malmros@inera.se::dfb0c13e-5d91-4ad0-b995-e371d7b7e701" providerId="AD" clId="Web-{C1160266-04F2-09BA-CC10-A16AA4A74F85}" dt="2023-08-07T11:27:01.712" v="306" actId="20577"/>
          <ac:spMkLst>
            <pc:docMk/>
            <pc:sldMk cId="3798315813" sldId="270"/>
            <ac:spMk id="1031" creationId="{61F24F7E-2A65-3136-0EE2-5F758C80D061}"/>
          </ac:spMkLst>
        </pc:spChg>
      </pc:sldChg>
      <pc:sldChg chg="modSp">
        <pc:chgData name="Malmros Anders" userId="S::anders.malmros@inera.se::dfb0c13e-5d91-4ad0-b995-e371d7b7e701" providerId="AD" clId="Web-{C1160266-04F2-09BA-CC10-A16AA4A74F85}" dt="2023-08-07T11:28:14.588" v="325" actId="20577"/>
        <pc:sldMkLst>
          <pc:docMk/>
          <pc:sldMk cId="3721467949" sldId="271"/>
        </pc:sldMkLst>
        <pc:spChg chg="mod">
          <ac:chgData name="Malmros Anders" userId="S::anders.malmros@inera.se::dfb0c13e-5d91-4ad0-b995-e371d7b7e701" providerId="AD" clId="Web-{C1160266-04F2-09BA-CC10-A16AA4A74F85}" dt="2023-08-07T07:25:39.034" v="223" actId="20577"/>
          <ac:spMkLst>
            <pc:docMk/>
            <pc:sldMk cId="3721467949" sldId="271"/>
            <ac:spMk id="10" creationId="{70DBCCCD-C51D-CD44-93E8-D77881663F82}"/>
          </ac:spMkLst>
        </pc:spChg>
        <pc:spChg chg="mod">
          <ac:chgData name="Malmros Anders" userId="S::anders.malmros@inera.se::dfb0c13e-5d91-4ad0-b995-e371d7b7e701" providerId="AD" clId="Web-{C1160266-04F2-09BA-CC10-A16AA4A74F85}" dt="2023-08-07T11:28:14.588" v="325" actId="20577"/>
          <ac:spMkLst>
            <pc:docMk/>
            <pc:sldMk cId="3721467949" sldId="271"/>
            <ac:spMk id="12" creationId="{F95382C9-4E12-9B0F-0107-273CB7CF48EE}"/>
          </ac:spMkLst>
        </pc:spChg>
      </pc:sldChg>
    </pc:docChg>
  </pc:docChgLst>
  <pc:docChgLst>
    <pc:chgData name="Malmros Anders" userId="S::anders.malmros@inera.se::dfb0c13e-5d91-4ad0-b995-e371d7b7e701" providerId="AD" clId="Web-{242C5D07-FCBD-064D-454B-431BE6B15136}"/>
    <pc:docChg chg="modSld">
      <pc:chgData name="Malmros Anders" userId="S::anders.malmros@inera.se::dfb0c13e-5d91-4ad0-b995-e371d7b7e701" providerId="AD" clId="Web-{242C5D07-FCBD-064D-454B-431BE6B15136}" dt="2023-07-04T13:48:50.917" v="63" actId="20577"/>
      <pc:docMkLst>
        <pc:docMk/>
      </pc:docMkLst>
      <pc:sldChg chg="modSp">
        <pc:chgData name="Malmros Anders" userId="S::anders.malmros@inera.se::dfb0c13e-5d91-4ad0-b995-e371d7b7e701" providerId="AD" clId="Web-{242C5D07-FCBD-064D-454B-431BE6B15136}" dt="2023-07-04T13:48:18.901" v="61" actId="20577"/>
        <pc:sldMkLst>
          <pc:docMk/>
          <pc:sldMk cId="404623916" sldId="266"/>
        </pc:sldMkLst>
        <pc:spChg chg="mod">
          <ac:chgData name="Malmros Anders" userId="S::anders.malmros@inera.se::dfb0c13e-5d91-4ad0-b995-e371d7b7e701" providerId="AD" clId="Web-{242C5D07-FCBD-064D-454B-431BE6B15136}" dt="2023-07-04T13:48:18.901" v="61" actId="20577"/>
          <ac:spMkLst>
            <pc:docMk/>
            <pc:sldMk cId="404623916" sldId="266"/>
            <ac:spMk id="11" creationId="{B70EB331-9147-C373-9556-4D49F5D9D674}"/>
          </ac:spMkLst>
        </pc:spChg>
      </pc:sldChg>
      <pc:sldChg chg="modSp">
        <pc:chgData name="Malmros Anders" userId="S::anders.malmros@inera.se::dfb0c13e-5d91-4ad0-b995-e371d7b7e701" providerId="AD" clId="Web-{242C5D07-FCBD-064D-454B-431BE6B15136}" dt="2023-07-04T13:48:50.917" v="63" actId="20577"/>
        <pc:sldMkLst>
          <pc:docMk/>
          <pc:sldMk cId="3721467949" sldId="271"/>
        </pc:sldMkLst>
        <pc:spChg chg="mod">
          <ac:chgData name="Malmros Anders" userId="S::anders.malmros@inera.se::dfb0c13e-5d91-4ad0-b995-e371d7b7e701" providerId="AD" clId="Web-{242C5D07-FCBD-064D-454B-431BE6B15136}" dt="2023-07-04T13:47:23.729" v="54" actId="20577"/>
          <ac:spMkLst>
            <pc:docMk/>
            <pc:sldMk cId="3721467949" sldId="271"/>
            <ac:spMk id="10" creationId="{70DBCCCD-C51D-CD44-93E8-D77881663F82}"/>
          </ac:spMkLst>
        </pc:spChg>
        <pc:spChg chg="mod">
          <ac:chgData name="Malmros Anders" userId="S::anders.malmros@inera.se::dfb0c13e-5d91-4ad0-b995-e371d7b7e701" providerId="AD" clId="Web-{242C5D07-FCBD-064D-454B-431BE6B15136}" dt="2023-07-04T13:48:50.917" v="63" actId="20577"/>
          <ac:spMkLst>
            <pc:docMk/>
            <pc:sldMk cId="3721467949" sldId="271"/>
            <ac:spMk id="12" creationId="{F95382C9-4E12-9B0F-0107-273CB7CF48EE}"/>
          </ac:spMkLst>
        </pc:spChg>
      </pc:sldChg>
      <pc:sldChg chg="modSp">
        <pc:chgData name="Malmros Anders" userId="S::anders.malmros@inera.se::dfb0c13e-5d91-4ad0-b995-e371d7b7e701" providerId="AD" clId="Web-{242C5D07-FCBD-064D-454B-431BE6B15136}" dt="2023-07-04T13:47:53.526" v="56" actId="20577"/>
        <pc:sldMkLst>
          <pc:docMk/>
          <pc:sldMk cId="3749232046" sldId="273"/>
        </pc:sldMkLst>
        <pc:spChg chg="mod">
          <ac:chgData name="Malmros Anders" userId="S::anders.malmros@inera.se::dfb0c13e-5d91-4ad0-b995-e371d7b7e701" providerId="AD" clId="Web-{242C5D07-FCBD-064D-454B-431BE6B15136}" dt="2023-07-04T13:47:53.526" v="56" actId="20577"/>
          <ac:spMkLst>
            <pc:docMk/>
            <pc:sldMk cId="3749232046" sldId="273"/>
            <ac:spMk id="2" creationId="{AFCF32A0-BAC6-94CF-84C7-2249B6472567}"/>
          </ac:spMkLst>
        </pc:spChg>
      </pc:sldChg>
    </pc:docChg>
  </pc:docChgLst>
  <pc:docChgLst>
    <pc:chgData name="Malmros Anders" userId="dfb0c13e-5d91-4ad0-b995-e371d7b7e701" providerId="ADAL" clId="{5EF6D48E-808E-4419-8AF5-C537EE1783E0}"/>
    <pc:docChg chg="undo custSel addSld delSld modSld sldOrd delSection modSection">
      <pc:chgData name="Malmros Anders" userId="dfb0c13e-5d91-4ad0-b995-e371d7b7e701" providerId="ADAL" clId="{5EF6D48E-808E-4419-8AF5-C537EE1783E0}" dt="2023-06-30T18:17:36.524" v="4029" actId="20577"/>
      <pc:docMkLst>
        <pc:docMk/>
      </pc:docMkLst>
      <pc:sldChg chg="del">
        <pc:chgData name="Malmros Anders" userId="dfb0c13e-5d91-4ad0-b995-e371d7b7e701" providerId="ADAL" clId="{5EF6D48E-808E-4419-8AF5-C537EE1783E0}" dt="2023-06-30T18:16:59.465" v="4018" actId="47"/>
        <pc:sldMkLst>
          <pc:docMk/>
          <pc:sldMk cId="3341996942" sldId="257"/>
        </pc:sldMkLst>
      </pc:sldChg>
      <pc:sldChg chg="del">
        <pc:chgData name="Malmros Anders" userId="dfb0c13e-5d91-4ad0-b995-e371d7b7e701" providerId="ADAL" clId="{5EF6D48E-808E-4419-8AF5-C537EE1783E0}" dt="2023-06-30T18:16:59.465" v="4018" actId="47"/>
        <pc:sldMkLst>
          <pc:docMk/>
          <pc:sldMk cId="959693546" sldId="258"/>
        </pc:sldMkLst>
      </pc:sldChg>
      <pc:sldChg chg="modSp mod">
        <pc:chgData name="Malmros Anders" userId="dfb0c13e-5d91-4ad0-b995-e371d7b7e701" providerId="ADAL" clId="{5EF6D48E-808E-4419-8AF5-C537EE1783E0}" dt="2023-06-30T09:51:43.937" v="647" actId="20577"/>
        <pc:sldMkLst>
          <pc:docMk/>
          <pc:sldMk cId="2864433006" sldId="259"/>
        </pc:sldMkLst>
        <pc:spChg chg="mod">
          <ac:chgData name="Malmros Anders" userId="dfb0c13e-5d91-4ad0-b995-e371d7b7e701" providerId="ADAL" clId="{5EF6D48E-808E-4419-8AF5-C537EE1783E0}" dt="2023-06-30T09:51:43.937" v="647" actId="20577"/>
          <ac:spMkLst>
            <pc:docMk/>
            <pc:sldMk cId="2864433006" sldId="259"/>
            <ac:spMk id="4" creationId="{419C50D2-8F49-E978-A7F5-D1247B13685D}"/>
          </ac:spMkLst>
        </pc:spChg>
        <pc:spChg chg="mod">
          <ac:chgData name="Malmros Anders" userId="dfb0c13e-5d91-4ad0-b995-e371d7b7e701" providerId="ADAL" clId="{5EF6D48E-808E-4419-8AF5-C537EE1783E0}" dt="2023-06-29T13:49:56.644" v="70" actId="20577"/>
          <ac:spMkLst>
            <pc:docMk/>
            <pc:sldMk cId="2864433006" sldId="259"/>
            <ac:spMk id="5" creationId="{99A5CA18-AECC-510D-7393-C673EED3BAEB}"/>
          </ac:spMkLst>
        </pc:spChg>
      </pc:sldChg>
      <pc:sldChg chg="addSp delSp modSp del mod chgLayout">
        <pc:chgData name="Malmros Anders" userId="dfb0c13e-5d91-4ad0-b995-e371d7b7e701" providerId="ADAL" clId="{5EF6D48E-808E-4419-8AF5-C537EE1783E0}" dt="2023-06-30T11:58:37.795" v="1440" actId="47"/>
        <pc:sldMkLst>
          <pc:docMk/>
          <pc:sldMk cId="2497059809" sldId="260"/>
        </pc:sldMkLst>
        <pc:spChg chg="del mod ord">
          <ac:chgData name="Malmros Anders" userId="dfb0c13e-5d91-4ad0-b995-e371d7b7e701" providerId="ADAL" clId="{5EF6D48E-808E-4419-8AF5-C537EE1783E0}" dt="2023-06-30T09:46:29.354" v="545" actId="700"/>
          <ac:spMkLst>
            <pc:docMk/>
            <pc:sldMk cId="2497059809" sldId="260"/>
            <ac:spMk id="2" creationId="{6E83FBF4-F9A0-4B96-57F6-A656E600779C}"/>
          </ac:spMkLst>
        </pc:spChg>
        <pc:spChg chg="del mod ord">
          <ac:chgData name="Malmros Anders" userId="dfb0c13e-5d91-4ad0-b995-e371d7b7e701" providerId="ADAL" clId="{5EF6D48E-808E-4419-8AF5-C537EE1783E0}" dt="2023-06-30T09:46:29.354" v="545" actId="700"/>
          <ac:spMkLst>
            <pc:docMk/>
            <pc:sldMk cId="2497059809" sldId="260"/>
            <ac:spMk id="3" creationId="{F91DCF43-6C3D-1F5B-1378-F7DC4EEC65B0}"/>
          </ac:spMkLst>
        </pc:spChg>
        <pc:spChg chg="add del mod ord">
          <ac:chgData name="Malmros Anders" userId="dfb0c13e-5d91-4ad0-b995-e371d7b7e701" providerId="ADAL" clId="{5EF6D48E-808E-4419-8AF5-C537EE1783E0}" dt="2023-06-30T09:53:32.411" v="659" actId="478"/>
          <ac:spMkLst>
            <pc:docMk/>
            <pc:sldMk cId="2497059809" sldId="260"/>
            <ac:spMk id="4" creationId="{9F10FEED-730B-282A-D21A-D0E3F60EFD3B}"/>
          </ac:spMkLst>
        </pc:spChg>
        <pc:spChg chg="add mod ord">
          <ac:chgData name="Malmros Anders" userId="dfb0c13e-5d91-4ad0-b995-e371d7b7e701" providerId="ADAL" clId="{5EF6D48E-808E-4419-8AF5-C537EE1783E0}" dt="2023-06-30T09:46:29.354" v="545" actId="700"/>
          <ac:spMkLst>
            <pc:docMk/>
            <pc:sldMk cId="2497059809" sldId="260"/>
            <ac:spMk id="5" creationId="{2AA97A4E-9D67-4B83-0F24-D828F6A792D8}"/>
          </ac:spMkLst>
        </pc:spChg>
        <pc:spChg chg="add del mod ord">
          <ac:chgData name="Malmros Anders" userId="dfb0c13e-5d91-4ad0-b995-e371d7b7e701" providerId="ADAL" clId="{5EF6D48E-808E-4419-8AF5-C537EE1783E0}" dt="2023-06-30T09:49:06.106" v="589" actId="478"/>
          <ac:spMkLst>
            <pc:docMk/>
            <pc:sldMk cId="2497059809" sldId="260"/>
            <ac:spMk id="6" creationId="{24E851E5-A42A-81AE-A06F-94E0E9BC9095}"/>
          </ac:spMkLst>
        </pc:spChg>
        <pc:spChg chg="add mod ord">
          <ac:chgData name="Malmros Anders" userId="dfb0c13e-5d91-4ad0-b995-e371d7b7e701" providerId="ADAL" clId="{5EF6D48E-808E-4419-8AF5-C537EE1783E0}" dt="2023-06-30T09:48:21.215" v="586" actId="6549"/>
          <ac:spMkLst>
            <pc:docMk/>
            <pc:sldMk cId="2497059809" sldId="260"/>
            <ac:spMk id="7" creationId="{A963729A-03B1-7B87-F637-1E425B2C4069}"/>
          </ac:spMkLst>
        </pc:spChg>
        <pc:spChg chg="add mod ord">
          <ac:chgData name="Malmros Anders" userId="dfb0c13e-5d91-4ad0-b995-e371d7b7e701" providerId="ADAL" clId="{5EF6D48E-808E-4419-8AF5-C537EE1783E0}" dt="2023-06-30T10:02:17.084" v="1012" actId="20577"/>
          <ac:spMkLst>
            <pc:docMk/>
            <pc:sldMk cId="2497059809" sldId="260"/>
            <ac:spMk id="8" creationId="{AE19EF73-35C8-7CB2-1426-AE09AD29F480}"/>
          </ac:spMkLst>
        </pc:spChg>
        <pc:spChg chg="add del mod ord">
          <ac:chgData name="Malmros Anders" userId="dfb0c13e-5d91-4ad0-b995-e371d7b7e701" providerId="ADAL" clId="{5EF6D48E-808E-4419-8AF5-C537EE1783E0}" dt="2023-06-30T09:49:32.228" v="591" actId="478"/>
          <ac:spMkLst>
            <pc:docMk/>
            <pc:sldMk cId="2497059809" sldId="260"/>
            <ac:spMk id="9" creationId="{0205995B-CAFE-3E71-67DF-4984FCC9ABB9}"/>
          </ac:spMkLst>
        </pc:spChg>
        <pc:spChg chg="add mod ord">
          <ac:chgData name="Malmros Anders" userId="dfb0c13e-5d91-4ad0-b995-e371d7b7e701" providerId="ADAL" clId="{5EF6D48E-808E-4419-8AF5-C537EE1783E0}" dt="2023-06-30T09:59:57.666" v="958" actId="1076"/>
          <ac:spMkLst>
            <pc:docMk/>
            <pc:sldMk cId="2497059809" sldId="260"/>
            <ac:spMk id="10" creationId="{7CB5ACB4-2612-FFB8-9EDE-5CA03E3EEBDF}"/>
          </ac:spMkLst>
        </pc:spChg>
        <pc:spChg chg="add mod ord">
          <ac:chgData name="Malmros Anders" userId="dfb0c13e-5d91-4ad0-b995-e371d7b7e701" providerId="ADAL" clId="{5EF6D48E-808E-4419-8AF5-C537EE1783E0}" dt="2023-06-30T10:05:33.005" v="1197" actId="20577"/>
          <ac:spMkLst>
            <pc:docMk/>
            <pc:sldMk cId="2497059809" sldId="260"/>
            <ac:spMk id="11" creationId="{A7338DFC-CA92-F48C-3877-4C7A72C6C679}"/>
          </ac:spMkLst>
        </pc:spChg>
        <pc:spChg chg="add del mod ord">
          <ac:chgData name="Malmros Anders" userId="dfb0c13e-5d91-4ad0-b995-e371d7b7e701" providerId="ADAL" clId="{5EF6D48E-808E-4419-8AF5-C537EE1783E0}" dt="2023-06-30T09:49:52.014" v="594" actId="478"/>
          <ac:spMkLst>
            <pc:docMk/>
            <pc:sldMk cId="2497059809" sldId="260"/>
            <ac:spMk id="12" creationId="{33349744-B9EE-3AB5-D2AF-45BA59060944}"/>
          </ac:spMkLst>
        </pc:spChg>
        <pc:spChg chg="add mod ord">
          <ac:chgData name="Malmros Anders" userId="dfb0c13e-5d91-4ad0-b995-e371d7b7e701" providerId="ADAL" clId="{5EF6D48E-808E-4419-8AF5-C537EE1783E0}" dt="2023-06-30T10:33:05.412" v="1328" actId="20577"/>
          <ac:spMkLst>
            <pc:docMk/>
            <pc:sldMk cId="2497059809" sldId="260"/>
            <ac:spMk id="13" creationId="{6F7EB52B-3E4E-33D3-072F-74CD51E9AB71}"/>
          </ac:spMkLst>
        </pc:spChg>
        <pc:spChg chg="add mod ord">
          <ac:chgData name="Malmros Anders" userId="dfb0c13e-5d91-4ad0-b995-e371d7b7e701" providerId="ADAL" clId="{5EF6D48E-808E-4419-8AF5-C537EE1783E0}" dt="2023-06-30T10:04:31.281" v="1120" actId="6549"/>
          <ac:spMkLst>
            <pc:docMk/>
            <pc:sldMk cId="2497059809" sldId="260"/>
            <ac:spMk id="14" creationId="{3C593E26-A164-14D0-FCE3-5C0D1EA4CC4D}"/>
          </ac:spMkLst>
        </pc:spChg>
        <pc:spChg chg="add del mod ord">
          <ac:chgData name="Malmros Anders" userId="dfb0c13e-5d91-4ad0-b995-e371d7b7e701" providerId="ADAL" clId="{5EF6D48E-808E-4419-8AF5-C537EE1783E0}" dt="2023-06-30T09:49:54.309" v="595" actId="478"/>
          <ac:spMkLst>
            <pc:docMk/>
            <pc:sldMk cId="2497059809" sldId="260"/>
            <ac:spMk id="15" creationId="{4D77DE4F-CE01-F1A6-28B8-4BB5B6F3967F}"/>
          </ac:spMkLst>
        </pc:spChg>
        <pc:spChg chg="add mod ord">
          <ac:chgData name="Malmros Anders" userId="dfb0c13e-5d91-4ad0-b995-e371d7b7e701" providerId="ADAL" clId="{5EF6D48E-808E-4419-8AF5-C537EE1783E0}" dt="2023-06-30T10:33:47.968" v="1358" actId="20577"/>
          <ac:spMkLst>
            <pc:docMk/>
            <pc:sldMk cId="2497059809" sldId="260"/>
            <ac:spMk id="16" creationId="{ECF6D390-6E64-1DCF-3877-17263261EC2A}"/>
          </ac:spMkLst>
        </pc:spChg>
        <pc:spChg chg="add mod ord">
          <ac:chgData name="Malmros Anders" userId="dfb0c13e-5d91-4ad0-b995-e371d7b7e701" providerId="ADAL" clId="{5EF6D48E-808E-4419-8AF5-C537EE1783E0}" dt="2023-06-30T10:06:17.096" v="1263" actId="20577"/>
          <ac:spMkLst>
            <pc:docMk/>
            <pc:sldMk cId="2497059809" sldId="260"/>
            <ac:spMk id="17" creationId="{05648F68-6490-0F51-A45B-A2E975126D8F}"/>
          </ac:spMkLst>
        </pc:spChg>
        <pc:spChg chg="add mod">
          <ac:chgData name="Malmros Anders" userId="dfb0c13e-5d91-4ad0-b995-e371d7b7e701" providerId="ADAL" clId="{5EF6D48E-808E-4419-8AF5-C537EE1783E0}" dt="2023-06-30T09:53:45.147" v="693" actId="20577"/>
          <ac:spMkLst>
            <pc:docMk/>
            <pc:sldMk cId="2497059809" sldId="260"/>
            <ac:spMk id="23" creationId="{C04291E5-2E6A-22D7-DAD0-FFE084E95291}"/>
          </ac:spMkLst>
        </pc:spChg>
        <pc:picChg chg="add mod">
          <ac:chgData name="Malmros Anders" userId="dfb0c13e-5d91-4ad0-b995-e371d7b7e701" providerId="ADAL" clId="{5EF6D48E-808E-4419-8AF5-C537EE1783E0}" dt="2023-06-30T09:49:11.299" v="590" actId="1076"/>
          <ac:picMkLst>
            <pc:docMk/>
            <pc:sldMk cId="2497059809" sldId="260"/>
            <ac:picMk id="18" creationId="{04CFC906-BDB0-C415-DC15-746CF3DFCD3D}"/>
          </ac:picMkLst>
        </pc:picChg>
        <pc:picChg chg="add mod">
          <ac:chgData name="Malmros Anders" userId="dfb0c13e-5d91-4ad0-b995-e371d7b7e701" providerId="ADAL" clId="{5EF6D48E-808E-4419-8AF5-C537EE1783E0}" dt="2023-06-30T09:59:47.075" v="957" actId="1076"/>
          <ac:picMkLst>
            <pc:docMk/>
            <pc:sldMk cId="2497059809" sldId="260"/>
            <ac:picMk id="19" creationId="{AF0C99DC-4A4C-7688-9480-6FEFE4F92364}"/>
          </ac:picMkLst>
        </pc:picChg>
        <pc:picChg chg="add mod">
          <ac:chgData name="Malmros Anders" userId="dfb0c13e-5d91-4ad0-b995-e371d7b7e701" providerId="ADAL" clId="{5EF6D48E-808E-4419-8AF5-C537EE1783E0}" dt="2023-06-30T10:00:13.147" v="960" actId="1076"/>
          <ac:picMkLst>
            <pc:docMk/>
            <pc:sldMk cId="2497059809" sldId="260"/>
            <ac:picMk id="20" creationId="{EF359AF6-E03A-6DED-B7D1-9B7FED9C4719}"/>
          </ac:picMkLst>
        </pc:picChg>
        <pc:picChg chg="add mod">
          <ac:chgData name="Malmros Anders" userId="dfb0c13e-5d91-4ad0-b995-e371d7b7e701" providerId="ADAL" clId="{5EF6D48E-808E-4419-8AF5-C537EE1783E0}" dt="2023-06-30T09:50:14.765" v="598"/>
          <ac:picMkLst>
            <pc:docMk/>
            <pc:sldMk cId="2497059809" sldId="260"/>
            <ac:picMk id="21" creationId="{EAAD3BEF-D6B2-6E89-B6A9-337705839E98}"/>
          </ac:picMkLst>
        </pc:picChg>
      </pc:sldChg>
      <pc:sldChg chg="del">
        <pc:chgData name="Malmros Anders" userId="dfb0c13e-5d91-4ad0-b995-e371d7b7e701" providerId="ADAL" clId="{5EF6D48E-808E-4419-8AF5-C537EE1783E0}" dt="2023-06-30T18:16:59.465" v="4018" actId="47"/>
        <pc:sldMkLst>
          <pc:docMk/>
          <pc:sldMk cId="1820295699" sldId="262"/>
        </pc:sldMkLst>
      </pc:sldChg>
      <pc:sldChg chg="addSp delSp modSp new del mod modClrScheme chgLayout">
        <pc:chgData name="Malmros Anders" userId="dfb0c13e-5d91-4ad0-b995-e371d7b7e701" providerId="ADAL" clId="{5EF6D48E-808E-4419-8AF5-C537EE1783E0}" dt="2023-06-30T12:17:49.366" v="2354" actId="47"/>
        <pc:sldMkLst>
          <pc:docMk/>
          <pc:sldMk cId="2671850402" sldId="263"/>
        </pc:sldMkLst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2" creationId="{9A968BFB-1708-CB6C-9F47-667E437DC3F1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3" creationId="{D74AF0E1-13F3-67D5-7050-B7A83B772D5F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4" creationId="{EC5ECE38-5D1F-1CC5-9246-A06A24DEDD18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5" creationId="{AA3C1E24-49F9-B43F-7AF9-7FBF3BC77231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6" creationId="{F8344635-D264-4D30-A0D5-C741D77194EF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7" creationId="{E24F0ED8-916D-D2BC-30C4-7DE3DA27B67D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8" creationId="{6D201B90-1A0C-5C29-424F-27805BD76870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9" creationId="{828F6F7C-04F9-957E-5D2D-905CEDA7CC59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0" creationId="{2D7F38C4-F4A3-3A95-065C-217D05615C78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1" creationId="{81817CB7-E612-DB03-13A5-8DFF7A4B69FC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2" creationId="{CB30DAA4-02F9-3A53-753C-0890DDC81DC4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3" creationId="{BCCD4564-CB02-8DBA-3C6B-4C6CE310073C}"/>
          </ac:spMkLst>
        </pc:spChg>
        <pc:spChg chg="del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4" creationId="{74D186D8-7BC6-0B5C-92F9-E903BD3730BC}"/>
          </ac:spMkLst>
        </pc:spChg>
        <pc:spChg chg="del mod ord">
          <ac:chgData name="Malmros Anders" userId="dfb0c13e-5d91-4ad0-b995-e371d7b7e701" providerId="ADAL" clId="{5EF6D48E-808E-4419-8AF5-C537EE1783E0}" dt="2023-06-30T10:31:14.163" v="1265" actId="700"/>
          <ac:spMkLst>
            <pc:docMk/>
            <pc:sldMk cId="2671850402" sldId="263"/>
            <ac:spMk id="15" creationId="{261F7388-F5F5-A9BA-F4C2-FAE623F0B8EC}"/>
          </ac:spMkLst>
        </pc:spChg>
        <pc:spChg chg="add mod ord">
          <ac:chgData name="Malmros Anders" userId="dfb0c13e-5d91-4ad0-b995-e371d7b7e701" providerId="ADAL" clId="{5EF6D48E-808E-4419-8AF5-C537EE1783E0}" dt="2023-06-30T10:31:26.021" v="1286" actId="14100"/>
          <ac:spMkLst>
            <pc:docMk/>
            <pc:sldMk cId="2671850402" sldId="263"/>
            <ac:spMk id="16" creationId="{903C1B7B-9EF5-FB4C-2E01-9177B49A0FFE}"/>
          </ac:spMkLst>
        </pc:spChg>
      </pc:sldChg>
      <pc:sldChg chg="addSp delSp modSp new del mod modClrScheme chgLayout">
        <pc:chgData name="Malmros Anders" userId="dfb0c13e-5d91-4ad0-b995-e371d7b7e701" providerId="ADAL" clId="{5EF6D48E-808E-4419-8AF5-C537EE1783E0}" dt="2023-06-30T09:50:32.879" v="599" actId="47"/>
        <pc:sldMkLst>
          <pc:docMk/>
          <pc:sldMk cId="3582470206" sldId="263"/>
        </pc:sldMkLst>
        <pc:spChg chg="del mod ord">
          <ac:chgData name="Malmros Anders" userId="dfb0c13e-5d91-4ad0-b995-e371d7b7e701" providerId="ADAL" clId="{5EF6D48E-808E-4419-8AF5-C537EE1783E0}" dt="2023-06-29T13:50:13.175" v="72" actId="700"/>
          <ac:spMkLst>
            <pc:docMk/>
            <pc:sldMk cId="3582470206" sldId="263"/>
            <ac:spMk id="2" creationId="{564E002A-1A2E-E99B-5EA1-C3A8707F7A72}"/>
          </ac:spMkLst>
        </pc:spChg>
        <pc:spChg chg="del mod ord">
          <ac:chgData name="Malmros Anders" userId="dfb0c13e-5d91-4ad0-b995-e371d7b7e701" providerId="ADAL" clId="{5EF6D48E-808E-4419-8AF5-C537EE1783E0}" dt="2023-06-29T13:50:13.175" v="72" actId="700"/>
          <ac:spMkLst>
            <pc:docMk/>
            <pc:sldMk cId="3582470206" sldId="263"/>
            <ac:spMk id="3" creationId="{F08D9F95-74FC-623E-CE64-9E84E1F13C7D}"/>
          </ac:spMkLst>
        </pc:spChg>
        <pc:spChg chg="add mod ord">
          <ac:chgData name="Malmros Anders" userId="dfb0c13e-5d91-4ad0-b995-e371d7b7e701" providerId="ADAL" clId="{5EF6D48E-808E-4419-8AF5-C537EE1783E0}" dt="2023-06-29T13:50:41.741" v="108" actId="20577"/>
          <ac:spMkLst>
            <pc:docMk/>
            <pc:sldMk cId="3582470206" sldId="263"/>
            <ac:spMk id="4" creationId="{B295AC1F-136A-064C-85DD-6DD28A6E3386}"/>
          </ac:spMkLst>
        </pc:spChg>
        <pc:spChg chg="add mod ord">
          <ac:chgData name="Malmros Anders" userId="dfb0c13e-5d91-4ad0-b995-e371d7b7e701" providerId="ADAL" clId="{5EF6D48E-808E-4419-8AF5-C537EE1783E0}" dt="2023-06-30T09:47:13.870" v="547" actId="21"/>
          <ac:spMkLst>
            <pc:docMk/>
            <pc:sldMk cId="3582470206" sldId="263"/>
            <ac:spMk id="5" creationId="{F1E0955F-A5CE-148E-4C67-564F318B3D15}"/>
          </ac:spMkLst>
        </pc:spChg>
      </pc:sldChg>
      <pc:sldChg chg="modSp new del mod">
        <pc:chgData name="Malmros Anders" userId="dfb0c13e-5d91-4ad0-b995-e371d7b7e701" providerId="ADAL" clId="{5EF6D48E-808E-4419-8AF5-C537EE1783E0}" dt="2023-06-30T12:31:41.963" v="2891" actId="47"/>
        <pc:sldMkLst>
          <pc:docMk/>
          <pc:sldMk cId="3417553256" sldId="264"/>
        </pc:sldMkLst>
        <pc:spChg chg="mod">
          <ac:chgData name="Malmros Anders" userId="dfb0c13e-5d91-4ad0-b995-e371d7b7e701" providerId="ADAL" clId="{5EF6D48E-808E-4419-8AF5-C537EE1783E0}" dt="2023-06-30T10:32:38.798" v="1293" actId="20577"/>
          <ac:spMkLst>
            <pc:docMk/>
            <pc:sldMk cId="3417553256" sldId="264"/>
            <ac:spMk id="2" creationId="{51E80A77-A4B1-025D-A1FD-B57B9BE831F4}"/>
          </ac:spMkLst>
        </pc:spChg>
      </pc:sldChg>
      <pc:sldChg chg="modSp new del mod">
        <pc:chgData name="Malmros Anders" userId="dfb0c13e-5d91-4ad0-b995-e371d7b7e701" providerId="ADAL" clId="{5EF6D48E-808E-4419-8AF5-C537EE1783E0}" dt="2023-06-30T12:31:44.678" v="2892" actId="47"/>
        <pc:sldMkLst>
          <pc:docMk/>
          <pc:sldMk cId="2406764804" sldId="265"/>
        </pc:sldMkLst>
        <pc:spChg chg="mod">
          <ac:chgData name="Malmros Anders" userId="dfb0c13e-5d91-4ad0-b995-e371d7b7e701" providerId="ADAL" clId="{5EF6D48E-808E-4419-8AF5-C537EE1783E0}" dt="2023-06-30T10:33:19.205" v="1342" actId="20577"/>
          <ac:spMkLst>
            <pc:docMk/>
            <pc:sldMk cId="2406764804" sldId="265"/>
            <ac:spMk id="2" creationId="{A9FE996C-DDE6-98E4-46BA-73784EC27A02}"/>
          </ac:spMkLst>
        </pc:spChg>
      </pc:sldChg>
      <pc:sldChg chg="modSp add mod">
        <pc:chgData name="Malmros Anders" userId="dfb0c13e-5d91-4ad0-b995-e371d7b7e701" providerId="ADAL" clId="{5EF6D48E-808E-4419-8AF5-C537EE1783E0}" dt="2023-06-30T12:34:47.391" v="2901" actId="20577"/>
        <pc:sldMkLst>
          <pc:docMk/>
          <pc:sldMk cId="404623916" sldId="266"/>
        </pc:sldMkLst>
        <pc:spChg chg="mod">
          <ac:chgData name="Malmros Anders" userId="dfb0c13e-5d91-4ad0-b995-e371d7b7e701" providerId="ADAL" clId="{5EF6D48E-808E-4419-8AF5-C537EE1783E0}" dt="2023-06-30T12:34:47.391" v="2901" actId="20577"/>
          <ac:spMkLst>
            <pc:docMk/>
            <pc:sldMk cId="404623916" sldId="266"/>
            <ac:spMk id="4" creationId="{D7D24908-A6A4-3763-D091-48D5AC9EDAC8}"/>
          </ac:spMkLst>
        </pc:spChg>
      </pc:sldChg>
      <pc:sldChg chg="modSp new del mod">
        <pc:chgData name="Malmros Anders" userId="dfb0c13e-5d91-4ad0-b995-e371d7b7e701" providerId="ADAL" clId="{5EF6D48E-808E-4419-8AF5-C537EE1783E0}" dt="2023-06-30T12:31:46.129" v="2893" actId="47"/>
        <pc:sldMkLst>
          <pc:docMk/>
          <pc:sldMk cId="2359330929" sldId="266"/>
        </pc:sldMkLst>
        <pc:spChg chg="mod">
          <ac:chgData name="Malmros Anders" userId="dfb0c13e-5d91-4ad0-b995-e371d7b7e701" providerId="ADAL" clId="{5EF6D48E-808E-4419-8AF5-C537EE1783E0}" dt="2023-06-30T10:33:58.184" v="1372" actId="20577"/>
          <ac:spMkLst>
            <pc:docMk/>
            <pc:sldMk cId="2359330929" sldId="266"/>
            <ac:spMk id="2" creationId="{358504B7-A20D-9FB8-D606-6C19FD4F7D41}"/>
          </ac:spMkLst>
        </pc:spChg>
      </pc:sldChg>
      <pc:sldChg chg="addSp delSp modSp new del mod chgLayout">
        <pc:chgData name="Malmros Anders" userId="dfb0c13e-5d91-4ad0-b995-e371d7b7e701" providerId="ADAL" clId="{5EF6D48E-808E-4419-8AF5-C537EE1783E0}" dt="2023-06-30T11:56:53.188" v="1435" actId="47"/>
        <pc:sldMkLst>
          <pc:docMk/>
          <pc:sldMk cId="2786771908" sldId="267"/>
        </pc:sldMkLst>
        <pc:spChg chg="del mod ord">
          <ac:chgData name="Malmros Anders" userId="dfb0c13e-5d91-4ad0-b995-e371d7b7e701" providerId="ADAL" clId="{5EF6D48E-808E-4419-8AF5-C537EE1783E0}" dt="2023-06-30T10:34:22.961" v="1374" actId="700"/>
          <ac:spMkLst>
            <pc:docMk/>
            <pc:sldMk cId="2786771908" sldId="267"/>
            <ac:spMk id="2" creationId="{37993A95-651F-6F2E-CBB8-47521D5BDE30}"/>
          </ac:spMkLst>
        </pc:spChg>
        <pc:spChg chg="add del mod ord">
          <ac:chgData name="Malmros Anders" userId="dfb0c13e-5d91-4ad0-b995-e371d7b7e701" providerId="ADAL" clId="{5EF6D48E-808E-4419-8AF5-C537EE1783E0}" dt="2023-06-30T10:35:33.453" v="1376" actId="26606"/>
          <ac:spMkLst>
            <pc:docMk/>
            <pc:sldMk cId="2786771908" sldId="267"/>
            <ac:spMk id="3" creationId="{823C2584-CDF2-3EF1-63BA-0CCE671A4A86}"/>
          </ac:spMkLst>
        </pc:spChg>
        <pc:spChg chg="add del mod ord">
          <ac:chgData name="Malmros Anders" userId="dfb0c13e-5d91-4ad0-b995-e371d7b7e701" providerId="ADAL" clId="{5EF6D48E-808E-4419-8AF5-C537EE1783E0}" dt="2023-06-30T10:35:33.453" v="1376" actId="26606"/>
          <ac:spMkLst>
            <pc:docMk/>
            <pc:sldMk cId="2786771908" sldId="267"/>
            <ac:spMk id="4" creationId="{786790FC-0BF0-081D-E383-509FDDAEA9AC}"/>
          </ac:spMkLst>
        </pc:spChg>
        <pc:spChg chg="add del mod ord">
          <ac:chgData name="Malmros Anders" userId="dfb0c13e-5d91-4ad0-b995-e371d7b7e701" providerId="ADAL" clId="{5EF6D48E-808E-4419-8AF5-C537EE1783E0}" dt="2023-06-30T10:35:32.216" v="1375"/>
          <ac:spMkLst>
            <pc:docMk/>
            <pc:sldMk cId="2786771908" sldId="267"/>
            <ac:spMk id="5" creationId="{7C12775F-17DA-5DBE-5169-1E0DC589472E}"/>
          </ac:spMkLst>
        </pc:spChg>
        <pc:spChg chg="add">
          <ac:chgData name="Malmros Anders" userId="dfb0c13e-5d91-4ad0-b995-e371d7b7e701" providerId="ADAL" clId="{5EF6D48E-808E-4419-8AF5-C537EE1783E0}" dt="2023-06-30T10:35:33.453" v="1376" actId="26606"/>
          <ac:spMkLst>
            <pc:docMk/>
            <pc:sldMk cId="2786771908" sldId="267"/>
            <ac:spMk id="11" creationId="{95E13B10-D384-1AF1-5DEC-CFE8451A349F}"/>
          </ac:spMkLst>
        </pc:spChg>
        <pc:spChg chg="add mod">
          <ac:chgData name="Malmros Anders" userId="dfb0c13e-5d91-4ad0-b995-e371d7b7e701" providerId="ADAL" clId="{5EF6D48E-808E-4419-8AF5-C537EE1783E0}" dt="2023-06-30T11:55:51.447" v="1433" actId="20577"/>
          <ac:spMkLst>
            <pc:docMk/>
            <pc:sldMk cId="2786771908" sldId="267"/>
            <ac:spMk id="13" creationId="{903A62A0-AB93-2DB2-EBD1-56ED8F83BE92}"/>
          </ac:spMkLst>
        </pc:spChg>
        <pc:picChg chg="add mod">
          <ac:chgData name="Malmros Anders" userId="dfb0c13e-5d91-4ad0-b995-e371d7b7e701" providerId="ADAL" clId="{5EF6D48E-808E-4419-8AF5-C537EE1783E0}" dt="2023-06-30T10:35:33.453" v="1376" actId="26606"/>
          <ac:picMkLst>
            <pc:docMk/>
            <pc:sldMk cId="2786771908" sldId="267"/>
            <ac:picMk id="6" creationId="{854769EE-F74E-7648-DA3A-4C151BFEAFEF}"/>
          </ac:picMkLst>
        </pc:picChg>
      </pc:sldChg>
      <pc:sldChg chg="addSp delSp modSp add mod ord">
        <pc:chgData name="Malmros Anders" userId="dfb0c13e-5d91-4ad0-b995-e371d7b7e701" providerId="ADAL" clId="{5EF6D48E-808E-4419-8AF5-C537EE1783E0}" dt="2023-06-30T12:33:43.026" v="2899" actId="1076"/>
        <pc:sldMkLst>
          <pc:docMk/>
          <pc:sldMk cId="718428708" sldId="268"/>
        </pc:sldMkLst>
        <pc:spChg chg="add del mod">
          <ac:chgData name="Malmros Anders" userId="dfb0c13e-5d91-4ad0-b995-e371d7b7e701" providerId="ADAL" clId="{5EF6D48E-808E-4419-8AF5-C537EE1783E0}" dt="2023-06-30T12:33:38.747" v="2898" actId="478"/>
          <ac:spMkLst>
            <pc:docMk/>
            <pc:sldMk cId="718428708" sldId="268"/>
            <ac:spMk id="4" creationId="{FAE6ABE7-0FB6-68B8-0270-8BC21AF3DF70}"/>
          </ac:spMkLst>
        </pc:spChg>
        <pc:picChg chg="add mod">
          <ac:chgData name="Malmros Anders" userId="dfb0c13e-5d91-4ad0-b995-e371d7b7e701" providerId="ADAL" clId="{5EF6D48E-808E-4419-8AF5-C537EE1783E0}" dt="2023-06-30T12:33:43.026" v="2899" actId="1076"/>
          <ac:picMkLst>
            <pc:docMk/>
            <pc:sldMk cId="718428708" sldId="268"/>
            <ac:picMk id="2" creationId="{CE4AAF98-FABC-7199-6355-0638198EF677}"/>
          </ac:picMkLst>
        </pc:picChg>
        <pc:picChg chg="del">
          <ac:chgData name="Malmros Anders" userId="dfb0c13e-5d91-4ad0-b995-e371d7b7e701" providerId="ADAL" clId="{5EF6D48E-808E-4419-8AF5-C537EE1783E0}" dt="2023-06-30T12:33:28.495" v="2896" actId="21"/>
          <ac:picMkLst>
            <pc:docMk/>
            <pc:sldMk cId="718428708" sldId="268"/>
            <ac:picMk id="8" creationId="{2B4BAABF-15B9-BB11-A1A6-09CE9C658CCD}"/>
          </ac:picMkLst>
        </pc:picChg>
      </pc:sldChg>
      <pc:sldChg chg="addSp delSp modSp add mod ord delAnim">
        <pc:chgData name="Malmros Anders" userId="dfb0c13e-5d91-4ad0-b995-e371d7b7e701" providerId="ADAL" clId="{5EF6D48E-808E-4419-8AF5-C537EE1783E0}" dt="2023-06-30T12:33:30.832" v="2897"/>
        <pc:sldMkLst>
          <pc:docMk/>
          <pc:sldMk cId="2623489098" sldId="269"/>
        </pc:sldMkLst>
        <pc:spChg chg="del">
          <ac:chgData name="Malmros Anders" userId="dfb0c13e-5d91-4ad0-b995-e371d7b7e701" providerId="ADAL" clId="{5EF6D48E-808E-4419-8AF5-C537EE1783E0}" dt="2023-06-30T11:57:59.003" v="1439" actId="478"/>
          <ac:spMkLst>
            <pc:docMk/>
            <pc:sldMk cId="2623489098" sldId="269"/>
            <ac:spMk id="6" creationId="{EC5F0B04-3BCF-A5D6-AF3B-2C19E37B62F9}"/>
          </ac:spMkLst>
        </pc:spChg>
        <pc:spChg chg="add mod">
          <ac:chgData name="Malmros Anders" userId="dfb0c13e-5d91-4ad0-b995-e371d7b7e701" providerId="ADAL" clId="{5EF6D48E-808E-4419-8AF5-C537EE1783E0}" dt="2023-06-30T12:33:17.464" v="2894" actId="21"/>
          <ac:spMkLst>
            <pc:docMk/>
            <pc:sldMk cId="2623489098" sldId="269"/>
            <ac:spMk id="7" creationId="{CF6EDB05-25C5-791D-D4A6-BBCC5D07EB13}"/>
          </ac:spMkLst>
        </pc:spChg>
        <pc:picChg chg="del">
          <ac:chgData name="Malmros Anders" userId="dfb0c13e-5d91-4ad0-b995-e371d7b7e701" providerId="ADAL" clId="{5EF6D48E-808E-4419-8AF5-C537EE1783E0}" dt="2023-06-30T12:33:17.464" v="2894" actId="21"/>
          <ac:picMkLst>
            <pc:docMk/>
            <pc:sldMk cId="2623489098" sldId="269"/>
            <ac:picMk id="5" creationId="{3668E37E-CCE2-6721-ED0B-09C4B8C79195}"/>
          </ac:picMkLst>
        </pc:picChg>
        <pc:picChg chg="add mod">
          <ac:chgData name="Malmros Anders" userId="dfb0c13e-5d91-4ad0-b995-e371d7b7e701" providerId="ADAL" clId="{5EF6D48E-808E-4419-8AF5-C537EE1783E0}" dt="2023-06-30T12:33:30.832" v="2897"/>
          <ac:picMkLst>
            <pc:docMk/>
            <pc:sldMk cId="2623489098" sldId="269"/>
            <ac:picMk id="8" creationId="{7427DFA8-0ADA-3CB8-9E57-BDF0D83DBBEA}"/>
          </ac:picMkLst>
        </pc:picChg>
      </pc:sldChg>
      <pc:sldChg chg="addSp delSp modSp new mod modClrScheme chgLayout">
        <pc:chgData name="Malmros Anders" userId="dfb0c13e-5d91-4ad0-b995-e371d7b7e701" providerId="ADAL" clId="{5EF6D48E-808E-4419-8AF5-C537EE1783E0}" dt="2023-06-30T12:54:38.901" v="3781" actId="1076"/>
        <pc:sldMkLst>
          <pc:docMk/>
          <pc:sldMk cId="3798315813" sldId="270"/>
        </pc:sldMkLst>
        <pc:spChg chg="del mod ord">
          <ac:chgData name="Malmros Anders" userId="dfb0c13e-5d91-4ad0-b995-e371d7b7e701" providerId="ADAL" clId="{5EF6D48E-808E-4419-8AF5-C537EE1783E0}" dt="2023-06-30T11:59:41.699" v="1444" actId="700"/>
          <ac:spMkLst>
            <pc:docMk/>
            <pc:sldMk cId="3798315813" sldId="270"/>
            <ac:spMk id="2" creationId="{3EAFFFC0-3885-0FA1-C9AE-C471B881D823}"/>
          </ac:spMkLst>
        </pc:spChg>
        <pc:spChg chg="add del mod ord">
          <ac:chgData name="Malmros Anders" userId="dfb0c13e-5d91-4ad0-b995-e371d7b7e701" providerId="ADAL" clId="{5EF6D48E-808E-4419-8AF5-C537EE1783E0}" dt="2023-06-30T11:59:59.890" v="1446" actId="26606"/>
          <ac:spMkLst>
            <pc:docMk/>
            <pc:sldMk cId="3798315813" sldId="270"/>
            <ac:spMk id="3" creationId="{CD9042BB-2514-E150-A8A0-650A2E17270C}"/>
          </ac:spMkLst>
        </pc:spChg>
        <pc:spChg chg="add del mod ord">
          <ac:chgData name="Malmros Anders" userId="dfb0c13e-5d91-4ad0-b995-e371d7b7e701" providerId="ADAL" clId="{5EF6D48E-808E-4419-8AF5-C537EE1783E0}" dt="2023-06-30T11:59:59.890" v="1446" actId="26606"/>
          <ac:spMkLst>
            <pc:docMk/>
            <pc:sldMk cId="3798315813" sldId="270"/>
            <ac:spMk id="4" creationId="{6BB08966-8429-6867-B275-49C149F54930}"/>
          </ac:spMkLst>
        </pc:spChg>
        <pc:spChg chg="add del mod">
          <ac:chgData name="Malmros Anders" userId="dfb0c13e-5d91-4ad0-b995-e371d7b7e701" providerId="ADAL" clId="{5EF6D48E-808E-4419-8AF5-C537EE1783E0}" dt="2023-06-30T12:03:01.310" v="1561" actId="26606"/>
          <ac:spMkLst>
            <pc:docMk/>
            <pc:sldMk cId="3798315813" sldId="270"/>
            <ac:spMk id="10" creationId="{51B817F0-7F66-4C49-AD7E-D53E8CDC1895}"/>
          </ac:spMkLst>
        </pc:spChg>
        <pc:spChg chg="add mod ord">
          <ac:chgData name="Malmros Anders" userId="dfb0c13e-5d91-4ad0-b995-e371d7b7e701" providerId="ADAL" clId="{5EF6D48E-808E-4419-8AF5-C537EE1783E0}" dt="2023-06-30T12:53:17.881" v="3773" actId="20577"/>
          <ac:spMkLst>
            <pc:docMk/>
            <pc:sldMk cId="3798315813" sldId="270"/>
            <ac:spMk id="12" creationId="{646919CC-B704-D145-24A7-76AB1511203A}"/>
          </ac:spMkLst>
        </pc:spChg>
        <pc:spChg chg="add mod">
          <ac:chgData name="Malmros Anders" userId="dfb0c13e-5d91-4ad0-b995-e371d7b7e701" providerId="ADAL" clId="{5EF6D48E-808E-4419-8AF5-C537EE1783E0}" dt="2023-06-30T12:54:24.704" v="3777" actId="1076"/>
          <ac:spMkLst>
            <pc:docMk/>
            <pc:sldMk cId="3798315813" sldId="270"/>
            <ac:spMk id="1031" creationId="{61F24F7E-2A65-3136-0EE2-5F758C80D061}"/>
          </ac:spMkLst>
        </pc:spChg>
        <pc:picChg chg="add del mod">
          <ac:chgData name="Malmros Anders" userId="dfb0c13e-5d91-4ad0-b995-e371d7b7e701" providerId="ADAL" clId="{5EF6D48E-808E-4419-8AF5-C537EE1783E0}" dt="2023-06-30T12:01:27.260" v="1559" actId="478"/>
          <ac:picMkLst>
            <pc:docMk/>
            <pc:sldMk cId="3798315813" sldId="270"/>
            <ac:picMk id="5" creationId="{6A3DE669-E35A-0E0A-7D51-514B4EFECA97}"/>
          </ac:picMkLst>
        </pc:picChg>
        <pc:picChg chg="add mod">
          <ac:chgData name="Malmros Anders" userId="dfb0c13e-5d91-4ad0-b995-e371d7b7e701" providerId="ADAL" clId="{5EF6D48E-808E-4419-8AF5-C537EE1783E0}" dt="2023-06-30T12:54:38.901" v="3781" actId="1076"/>
          <ac:picMkLst>
            <pc:docMk/>
            <pc:sldMk cId="3798315813" sldId="270"/>
            <ac:picMk id="1026" creationId="{DD0BE510-5BEC-700E-3600-530AA37E08EA}"/>
          </ac:picMkLst>
        </pc:picChg>
      </pc:sldChg>
      <pc:sldChg chg="addSp delSp modSp new mod">
        <pc:chgData name="Malmros Anders" userId="dfb0c13e-5d91-4ad0-b995-e371d7b7e701" providerId="ADAL" clId="{5EF6D48E-808E-4419-8AF5-C537EE1783E0}" dt="2023-06-30T18:01:45.765" v="3798" actId="14100"/>
        <pc:sldMkLst>
          <pc:docMk/>
          <pc:sldMk cId="3721467949" sldId="271"/>
        </pc:sldMkLst>
        <pc:spChg chg="del">
          <ac:chgData name="Malmros Anders" userId="dfb0c13e-5d91-4ad0-b995-e371d7b7e701" providerId="ADAL" clId="{5EF6D48E-808E-4419-8AF5-C537EE1783E0}" dt="2023-06-30T12:18:34.693" v="2357" actId="26606"/>
          <ac:spMkLst>
            <pc:docMk/>
            <pc:sldMk cId="3721467949" sldId="271"/>
            <ac:spMk id="2" creationId="{7B5B8E06-9A45-72DB-669F-619036755FC6}"/>
          </ac:spMkLst>
        </pc:spChg>
        <pc:spChg chg="del">
          <ac:chgData name="Malmros Anders" userId="dfb0c13e-5d91-4ad0-b995-e371d7b7e701" providerId="ADAL" clId="{5EF6D48E-808E-4419-8AF5-C537EE1783E0}" dt="2023-06-30T12:18:31.230" v="2356"/>
          <ac:spMkLst>
            <pc:docMk/>
            <pc:sldMk cId="3721467949" sldId="271"/>
            <ac:spMk id="3" creationId="{BA8D3727-D269-A3F6-8E22-03E5CC4C3A65}"/>
          </ac:spMkLst>
        </pc:spChg>
        <pc:spChg chg="del">
          <ac:chgData name="Malmros Anders" userId="dfb0c13e-5d91-4ad0-b995-e371d7b7e701" providerId="ADAL" clId="{5EF6D48E-808E-4419-8AF5-C537EE1783E0}" dt="2023-06-30T12:18:34.693" v="2357" actId="26606"/>
          <ac:spMkLst>
            <pc:docMk/>
            <pc:sldMk cId="3721467949" sldId="271"/>
            <ac:spMk id="4" creationId="{4D25A461-BABD-9B3C-19B7-F9E83935E33A}"/>
          </ac:spMkLst>
        </pc:spChg>
        <pc:spChg chg="add mod">
          <ac:chgData name="Malmros Anders" userId="dfb0c13e-5d91-4ad0-b995-e371d7b7e701" providerId="ADAL" clId="{5EF6D48E-808E-4419-8AF5-C537EE1783E0}" dt="2023-06-30T12:31:12.080" v="2890" actId="20577"/>
          <ac:spMkLst>
            <pc:docMk/>
            <pc:sldMk cId="3721467949" sldId="271"/>
            <ac:spMk id="10" creationId="{70DBCCCD-C51D-CD44-93E8-D77881663F82}"/>
          </ac:spMkLst>
        </pc:spChg>
        <pc:spChg chg="add mod">
          <ac:chgData name="Malmros Anders" userId="dfb0c13e-5d91-4ad0-b995-e371d7b7e701" providerId="ADAL" clId="{5EF6D48E-808E-4419-8AF5-C537EE1783E0}" dt="2023-06-30T12:35:23.653" v="2902" actId="20577"/>
          <ac:spMkLst>
            <pc:docMk/>
            <pc:sldMk cId="3721467949" sldId="271"/>
            <ac:spMk id="12" creationId="{F95382C9-4E12-9B0F-0107-273CB7CF48EE}"/>
          </ac:spMkLst>
        </pc:spChg>
        <pc:picChg chg="add mod">
          <ac:chgData name="Malmros Anders" userId="dfb0c13e-5d91-4ad0-b995-e371d7b7e701" providerId="ADAL" clId="{5EF6D48E-808E-4419-8AF5-C537EE1783E0}" dt="2023-06-30T18:01:45.765" v="3798" actId="14100"/>
          <ac:picMkLst>
            <pc:docMk/>
            <pc:sldMk cId="3721467949" sldId="271"/>
            <ac:picMk id="5" creationId="{4E2AF823-5754-B97D-02E9-8010081E8240}"/>
          </ac:picMkLst>
        </pc:picChg>
      </pc:sldChg>
      <pc:sldChg chg="addSp delSp modSp new mod">
        <pc:chgData name="Malmros Anders" userId="dfb0c13e-5d91-4ad0-b995-e371d7b7e701" providerId="ADAL" clId="{5EF6D48E-808E-4419-8AF5-C537EE1783E0}" dt="2023-06-30T12:54:58.072" v="3782" actId="14"/>
        <pc:sldMkLst>
          <pc:docMk/>
          <pc:sldMk cId="1315778566" sldId="272"/>
        </pc:sldMkLst>
        <pc:spChg chg="mod">
          <ac:chgData name="Malmros Anders" userId="dfb0c13e-5d91-4ad0-b995-e371d7b7e701" providerId="ADAL" clId="{5EF6D48E-808E-4419-8AF5-C537EE1783E0}" dt="2023-06-30T12:54:58.072" v="3782" actId="14"/>
          <ac:spMkLst>
            <pc:docMk/>
            <pc:sldMk cId="1315778566" sldId="272"/>
            <ac:spMk id="2" creationId="{FCDE01CF-AE64-BFC9-D09C-A4F71222905D}"/>
          </ac:spMkLst>
        </pc:spChg>
        <pc:spChg chg="del">
          <ac:chgData name="Malmros Anders" userId="dfb0c13e-5d91-4ad0-b995-e371d7b7e701" providerId="ADAL" clId="{5EF6D48E-808E-4419-8AF5-C537EE1783E0}" dt="2023-06-30T12:47:12.035" v="3696" actId="478"/>
          <ac:spMkLst>
            <pc:docMk/>
            <pc:sldMk cId="1315778566" sldId="272"/>
            <ac:spMk id="3" creationId="{D4A99CDC-C211-AB67-25EC-45DE74241CBE}"/>
          </ac:spMkLst>
        </pc:spChg>
        <pc:spChg chg="mod">
          <ac:chgData name="Malmros Anders" userId="dfb0c13e-5d91-4ad0-b995-e371d7b7e701" providerId="ADAL" clId="{5EF6D48E-808E-4419-8AF5-C537EE1783E0}" dt="2023-06-30T12:48:21.692" v="3717" actId="20577"/>
          <ac:spMkLst>
            <pc:docMk/>
            <pc:sldMk cId="1315778566" sldId="272"/>
            <ac:spMk id="4" creationId="{1504972D-968B-DB85-B10E-5C3E1219AB4C}"/>
          </ac:spMkLst>
        </pc:spChg>
        <pc:picChg chg="add mod ord">
          <ac:chgData name="Malmros Anders" userId="dfb0c13e-5d91-4ad0-b995-e371d7b7e701" providerId="ADAL" clId="{5EF6D48E-808E-4419-8AF5-C537EE1783E0}" dt="2023-06-30T12:48:35.103" v="3718" actId="167"/>
          <ac:picMkLst>
            <pc:docMk/>
            <pc:sldMk cId="1315778566" sldId="272"/>
            <ac:picMk id="5" creationId="{2DBEF748-03AF-3B42-232E-02E9B10F1ED1}"/>
          </ac:picMkLst>
        </pc:picChg>
      </pc:sldChg>
      <pc:sldChg chg="addSp delSp modSp new mod modClrScheme chgLayout">
        <pc:chgData name="Malmros Anders" userId="dfb0c13e-5d91-4ad0-b995-e371d7b7e701" providerId="ADAL" clId="{5EF6D48E-808E-4419-8AF5-C537EE1783E0}" dt="2023-06-30T18:17:36.524" v="4029" actId="20577"/>
        <pc:sldMkLst>
          <pc:docMk/>
          <pc:sldMk cId="3749232046" sldId="273"/>
        </pc:sldMkLst>
        <pc:spChg chg="mod ord">
          <ac:chgData name="Malmros Anders" userId="dfb0c13e-5d91-4ad0-b995-e371d7b7e701" providerId="ADAL" clId="{5EF6D48E-808E-4419-8AF5-C537EE1783E0}" dt="2023-06-30T18:17:36.524" v="4029" actId="20577"/>
          <ac:spMkLst>
            <pc:docMk/>
            <pc:sldMk cId="3749232046" sldId="273"/>
            <ac:spMk id="2" creationId="{AFCF32A0-BAC6-94CF-84C7-2249B6472567}"/>
          </ac:spMkLst>
        </pc:spChg>
        <pc:spChg chg="del">
          <ac:chgData name="Malmros Anders" userId="dfb0c13e-5d91-4ad0-b995-e371d7b7e701" providerId="ADAL" clId="{5EF6D48E-808E-4419-8AF5-C537EE1783E0}" dt="2023-06-30T18:08:21.191" v="3990"/>
          <ac:spMkLst>
            <pc:docMk/>
            <pc:sldMk cId="3749232046" sldId="273"/>
            <ac:spMk id="3" creationId="{63156C85-256C-D7D3-CAB7-426BAA8F12FE}"/>
          </ac:spMkLst>
        </pc:spChg>
        <pc:spChg chg="mod">
          <ac:chgData name="Malmros Anders" userId="dfb0c13e-5d91-4ad0-b995-e371d7b7e701" providerId="ADAL" clId="{5EF6D48E-808E-4419-8AF5-C537EE1783E0}" dt="2023-06-30T18:12:20.555" v="4017" actId="20577"/>
          <ac:spMkLst>
            <pc:docMk/>
            <pc:sldMk cId="3749232046" sldId="273"/>
            <ac:spMk id="4" creationId="{AD168644-23C2-3358-005E-34F262DB2FEE}"/>
          </ac:spMkLst>
        </pc:spChg>
        <pc:picChg chg="add mod">
          <ac:chgData name="Malmros Anders" userId="dfb0c13e-5d91-4ad0-b995-e371d7b7e701" providerId="ADAL" clId="{5EF6D48E-808E-4419-8AF5-C537EE1783E0}" dt="2023-06-30T18:09:54.687" v="3996" actId="14826"/>
          <ac:picMkLst>
            <pc:docMk/>
            <pc:sldMk cId="3749232046" sldId="273"/>
            <ac:picMk id="5" creationId="{D55938F2-9C83-BE67-5E08-970E0079218C}"/>
          </ac:picMkLst>
        </pc:picChg>
        <pc:picChg chg="add del">
          <ac:chgData name="Malmros Anders" userId="dfb0c13e-5d91-4ad0-b995-e371d7b7e701" providerId="ADAL" clId="{5EF6D48E-808E-4419-8AF5-C537EE1783E0}" dt="2023-06-30T18:09:21.359" v="3992" actId="21"/>
          <ac:picMkLst>
            <pc:docMk/>
            <pc:sldMk cId="3749232046" sldId="273"/>
            <ac:picMk id="6" creationId="{F201E9E9-A959-44DF-42EE-516FD60BA36C}"/>
          </ac:picMkLst>
        </pc:picChg>
        <pc:picChg chg="add del mod">
          <ac:chgData name="Malmros Anders" userId="dfb0c13e-5d91-4ad0-b995-e371d7b7e701" providerId="ADAL" clId="{5EF6D48E-808E-4419-8AF5-C537EE1783E0}" dt="2023-06-30T18:09:50.186" v="3995" actId="21"/>
          <ac:picMkLst>
            <pc:docMk/>
            <pc:sldMk cId="3749232046" sldId="273"/>
            <ac:picMk id="7" creationId="{6123A7B6-BF2D-1450-49A8-B86BD6600520}"/>
          </ac:picMkLst>
        </pc:picChg>
      </pc:sldChg>
    </pc:docChg>
  </pc:docChgLst>
  <pc:docChgLst>
    <pc:chgData name="Malmros Anders" userId="dfb0c13e-5d91-4ad0-b995-e371d7b7e701" providerId="ADAL" clId="{A869D72C-6DD1-4DDE-B690-1F91A06DB621}"/>
    <pc:docChg chg="undo custSel addSld delSld addSection delSection modSection">
      <pc:chgData name="Malmros Anders" userId="dfb0c13e-5d91-4ad0-b995-e371d7b7e701" providerId="ADAL" clId="{A869D72C-6DD1-4DDE-B690-1F91A06DB621}" dt="2024-06-11T10:13:51.242" v="1" actId="47"/>
      <pc:docMkLst>
        <pc:docMk/>
      </pc:docMkLst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864433006" sldId="259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253462943" sldId="261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404623916" sldId="266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718428708" sldId="268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623489098" sldId="269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798315813" sldId="270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721467949" sldId="271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1315778566" sldId="272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749232046" sldId="273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170416993" sldId="274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1053237783" sldId="275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539991915" sldId="276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1417663983" sldId="277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497906571" sldId="278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4171480717" sldId="280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99784899" sldId="281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334326941" sldId="282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1767010487" sldId="283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14309991" sldId="284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683125070" sldId="285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815032731" sldId="286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766726071" sldId="287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1201786624" sldId="288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869204799" sldId="289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2938724538" sldId="290"/>
        </pc:sldMkLst>
      </pc:sldChg>
      <pc:sldChg chg="add del">
        <pc:chgData name="Malmros Anders" userId="dfb0c13e-5d91-4ad0-b995-e371d7b7e701" providerId="ADAL" clId="{A869D72C-6DD1-4DDE-B690-1F91A06DB621}" dt="2024-06-11T10:13:51.242" v="1" actId="47"/>
        <pc:sldMkLst>
          <pc:docMk/>
          <pc:sldMk cId="3236478726" sldId="291"/>
        </pc:sldMkLst>
      </pc:sldChg>
    </pc:docChg>
  </pc:docChgLst>
  <pc:docChgLst>
    <pc:chgData name="Malmros Anders" userId="S::anders.malmros@inera.se::dfb0c13e-5d91-4ad0-b995-e371d7b7e701" providerId="AD" clId="Web-{75A5CA14-8505-498B-B154-3FDC361250DC}"/>
    <pc:docChg chg="modSld">
      <pc:chgData name="Malmros Anders" userId="S::anders.malmros@inera.se::dfb0c13e-5d91-4ad0-b995-e371d7b7e701" providerId="AD" clId="Web-{75A5CA14-8505-498B-B154-3FDC361250DC}" dt="2024-05-30T13:20:53.561" v="0" actId="20577"/>
      <pc:docMkLst>
        <pc:docMk/>
      </pc:docMkLst>
      <pc:sldChg chg="modSp">
        <pc:chgData name="Malmros Anders" userId="S::anders.malmros@inera.se::dfb0c13e-5d91-4ad0-b995-e371d7b7e701" providerId="AD" clId="Web-{75A5CA14-8505-498B-B154-3FDC361250DC}" dt="2024-05-30T13:20:53.561" v="0" actId="20577"/>
        <pc:sldMkLst>
          <pc:docMk/>
          <pc:sldMk cId="1417663983" sldId="277"/>
        </pc:sldMkLst>
        <pc:spChg chg="mod">
          <ac:chgData name="Malmros Anders" userId="S::anders.malmros@inera.se::dfb0c13e-5d91-4ad0-b995-e371d7b7e701" providerId="AD" clId="Web-{75A5CA14-8505-498B-B154-3FDC361250DC}" dt="2024-05-30T13:20:53.561" v="0" actId="20577"/>
          <ac:spMkLst>
            <pc:docMk/>
            <pc:sldMk cId="1417663983" sldId="277"/>
            <ac:spMk id="2" creationId="{3EA7A0CD-096B-5538-743D-D71ED11BC5B6}"/>
          </ac:spMkLst>
        </pc:spChg>
      </pc:sldChg>
    </pc:docChg>
  </pc:docChgLst>
  <pc:docChgLst>
    <pc:chgData name="Malmros Anders" userId="S::anders.malmros@inera.se::dfb0c13e-5d91-4ad0-b995-e371d7b7e701" providerId="AD" clId="Web-{A0A344B4-1EA0-434F-A2EB-68A8DB889927}"/>
    <pc:docChg chg="modSld sldOrd">
      <pc:chgData name="Malmros Anders" userId="S::anders.malmros@inera.se::dfb0c13e-5d91-4ad0-b995-e371d7b7e701" providerId="AD" clId="Web-{A0A344B4-1EA0-434F-A2EB-68A8DB889927}" dt="2024-06-03T14:02:29.737" v="9"/>
      <pc:docMkLst>
        <pc:docMk/>
      </pc:docMkLst>
      <pc:sldChg chg="ord">
        <pc:chgData name="Malmros Anders" userId="S::anders.malmros@inera.se::dfb0c13e-5d91-4ad0-b995-e371d7b7e701" providerId="AD" clId="Web-{A0A344B4-1EA0-434F-A2EB-68A8DB889927}" dt="2024-06-03T14:00:53.906" v="0"/>
        <pc:sldMkLst>
          <pc:docMk/>
          <pc:sldMk cId="1315778566" sldId="272"/>
        </pc:sldMkLst>
      </pc:sldChg>
      <pc:sldChg chg="modSp">
        <pc:chgData name="Malmros Anders" userId="S::anders.malmros@inera.se::dfb0c13e-5d91-4ad0-b995-e371d7b7e701" providerId="AD" clId="Web-{A0A344B4-1EA0-434F-A2EB-68A8DB889927}" dt="2024-06-03T14:01:24.813" v="2" actId="20577"/>
        <pc:sldMkLst>
          <pc:docMk/>
          <pc:sldMk cId="1053237783" sldId="275"/>
        </pc:sldMkLst>
        <pc:spChg chg="mod">
          <ac:chgData name="Malmros Anders" userId="S::anders.malmros@inera.se::dfb0c13e-5d91-4ad0-b995-e371d7b7e701" providerId="AD" clId="Web-{A0A344B4-1EA0-434F-A2EB-68A8DB889927}" dt="2024-06-03T14:01:24.813" v="2" actId="20577"/>
          <ac:spMkLst>
            <pc:docMk/>
            <pc:sldMk cId="1053237783" sldId="275"/>
            <ac:spMk id="15" creationId="{77945369-B2CC-A58B-E10A-1F0DBA55B792}"/>
          </ac:spMkLst>
        </pc:spChg>
      </pc:sldChg>
      <pc:sldChg chg="modSp ord">
        <pc:chgData name="Malmros Anders" userId="S::anders.malmros@inera.se::dfb0c13e-5d91-4ad0-b995-e371d7b7e701" providerId="AD" clId="Web-{A0A344B4-1EA0-434F-A2EB-68A8DB889927}" dt="2024-06-03T14:02:29.737" v="9"/>
        <pc:sldMkLst>
          <pc:docMk/>
          <pc:sldMk cId="1243833527" sldId="279"/>
        </pc:sldMkLst>
        <pc:spChg chg="mod">
          <ac:chgData name="Malmros Anders" userId="S::anders.malmros@inera.se::dfb0c13e-5d91-4ad0-b995-e371d7b7e701" providerId="AD" clId="Web-{A0A344B4-1EA0-434F-A2EB-68A8DB889927}" dt="2024-06-03T14:01:42.095" v="8" actId="20577"/>
          <ac:spMkLst>
            <pc:docMk/>
            <pc:sldMk cId="1243833527" sldId="279"/>
            <ac:spMk id="2" creationId="{0555527E-C944-9161-6D8E-6B5D77C5F782}"/>
          </ac:spMkLst>
        </pc:spChg>
      </pc:sldChg>
    </pc:docChg>
  </pc:docChgLst>
  <pc:docChgLst>
    <pc:chgData name="Anders Malmros" userId="dfb0c13e-5d91-4ad0-b995-e371d7b7e701" providerId="ADAL" clId="{4B248AC0-DDC1-4875-A7EC-08A71266C368}"/>
    <pc:docChg chg="modSld">
      <pc:chgData name="Anders Malmros" userId="dfb0c13e-5d91-4ad0-b995-e371d7b7e701" providerId="ADAL" clId="{4B248AC0-DDC1-4875-A7EC-08A71266C368}" dt="2023-07-17T19:11:19.813" v="52" actId="20577"/>
      <pc:docMkLst>
        <pc:docMk/>
      </pc:docMkLst>
      <pc:sldChg chg="modSp mod">
        <pc:chgData name="Anders Malmros" userId="dfb0c13e-5d91-4ad0-b995-e371d7b7e701" providerId="ADAL" clId="{4B248AC0-DDC1-4875-A7EC-08A71266C368}" dt="2023-07-17T19:06:06.964" v="37" actId="20577"/>
        <pc:sldMkLst>
          <pc:docMk/>
          <pc:sldMk cId="3798315813" sldId="270"/>
        </pc:sldMkLst>
        <pc:spChg chg="mod">
          <ac:chgData name="Anders Malmros" userId="dfb0c13e-5d91-4ad0-b995-e371d7b7e701" providerId="ADAL" clId="{4B248AC0-DDC1-4875-A7EC-08A71266C368}" dt="2023-07-17T19:06:06.964" v="37" actId="20577"/>
          <ac:spMkLst>
            <pc:docMk/>
            <pc:sldMk cId="3798315813" sldId="270"/>
            <ac:spMk id="1031" creationId="{61F24F7E-2A65-3136-0EE2-5F758C80D061}"/>
          </ac:spMkLst>
        </pc:spChg>
      </pc:sldChg>
      <pc:sldChg chg="modSp mod">
        <pc:chgData name="Anders Malmros" userId="dfb0c13e-5d91-4ad0-b995-e371d7b7e701" providerId="ADAL" clId="{4B248AC0-DDC1-4875-A7EC-08A71266C368}" dt="2023-07-17T19:07:29.305" v="45" actId="113"/>
        <pc:sldMkLst>
          <pc:docMk/>
          <pc:sldMk cId="3721467949" sldId="271"/>
        </pc:sldMkLst>
        <pc:spChg chg="mod">
          <ac:chgData name="Anders Malmros" userId="dfb0c13e-5d91-4ad0-b995-e371d7b7e701" providerId="ADAL" clId="{4B248AC0-DDC1-4875-A7EC-08A71266C368}" dt="2023-07-17T19:07:29.305" v="45" actId="113"/>
          <ac:spMkLst>
            <pc:docMk/>
            <pc:sldMk cId="3721467949" sldId="271"/>
            <ac:spMk id="10" creationId="{70DBCCCD-C51D-CD44-93E8-D77881663F82}"/>
          </ac:spMkLst>
        </pc:spChg>
      </pc:sldChg>
      <pc:sldChg chg="modSp mod">
        <pc:chgData name="Anders Malmros" userId="dfb0c13e-5d91-4ad0-b995-e371d7b7e701" providerId="ADAL" clId="{4B248AC0-DDC1-4875-A7EC-08A71266C368}" dt="2023-07-17T19:11:19.813" v="52" actId="20577"/>
        <pc:sldMkLst>
          <pc:docMk/>
          <pc:sldMk cId="1315778566" sldId="272"/>
        </pc:sldMkLst>
        <pc:spChg chg="mod">
          <ac:chgData name="Anders Malmros" userId="dfb0c13e-5d91-4ad0-b995-e371d7b7e701" providerId="ADAL" clId="{4B248AC0-DDC1-4875-A7EC-08A71266C368}" dt="2023-07-17T19:11:19.813" v="52" actId="20577"/>
          <ac:spMkLst>
            <pc:docMk/>
            <pc:sldMk cId="1315778566" sldId="272"/>
            <ac:spMk id="2" creationId="{FCDE01CF-AE64-BFC9-D09C-A4F71222905D}"/>
          </ac:spMkLst>
        </pc:spChg>
      </pc:sldChg>
      <pc:sldChg chg="modSp mod">
        <pc:chgData name="Anders Malmros" userId="dfb0c13e-5d91-4ad0-b995-e371d7b7e701" providerId="ADAL" clId="{4B248AC0-DDC1-4875-A7EC-08A71266C368}" dt="2023-07-17T19:10:07.703" v="46" actId="20577"/>
        <pc:sldMkLst>
          <pc:docMk/>
          <pc:sldMk cId="3749232046" sldId="273"/>
        </pc:sldMkLst>
        <pc:spChg chg="mod">
          <ac:chgData name="Anders Malmros" userId="dfb0c13e-5d91-4ad0-b995-e371d7b7e701" providerId="ADAL" clId="{4B248AC0-DDC1-4875-A7EC-08A71266C368}" dt="2023-07-17T19:10:07.703" v="46" actId="20577"/>
          <ac:spMkLst>
            <pc:docMk/>
            <pc:sldMk cId="3749232046" sldId="273"/>
            <ac:spMk id="2" creationId="{AFCF32A0-BAC6-94CF-84C7-2249B6472567}"/>
          </ac:spMkLst>
        </pc:spChg>
      </pc:sldChg>
    </pc:docChg>
  </pc:docChgLst>
  <pc:docChgLst>
    <pc:chgData name="Malmros Anders" userId="S::anders.malmros@inera.se::dfb0c13e-5d91-4ad0-b995-e371d7b7e701" providerId="AD" clId="Web-{26BE8D1A-75DF-CC25-C672-6B4793BA88DF}"/>
    <pc:docChg chg="modSld sldOrd">
      <pc:chgData name="Malmros Anders" userId="S::anders.malmros@inera.se::dfb0c13e-5d91-4ad0-b995-e371d7b7e701" providerId="AD" clId="Web-{26BE8D1A-75DF-CC25-C672-6B4793BA88DF}" dt="2024-06-11T11:11:21.629" v="35" actId="14100"/>
      <pc:docMkLst>
        <pc:docMk/>
      </pc:docMkLst>
      <pc:sldChg chg="modSp ord">
        <pc:chgData name="Malmros Anders" userId="S::anders.malmros@inera.se::dfb0c13e-5d91-4ad0-b995-e371d7b7e701" providerId="AD" clId="Web-{26BE8D1A-75DF-CC25-C672-6B4793BA88DF}" dt="2024-06-11T11:11:21.629" v="35" actId="14100"/>
        <pc:sldMkLst>
          <pc:docMk/>
          <pc:sldMk cId="1767010487" sldId="283"/>
        </pc:sldMkLst>
        <pc:spChg chg="mod">
          <ac:chgData name="Malmros Anders" userId="S::anders.malmros@inera.se::dfb0c13e-5d91-4ad0-b995-e371d7b7e701" providerId="AD" clId="Web-{26BE8D1A-75DF-CC25-C672-6B4793BA88DF}" dt="2024-06-11T11:11:21.629" v="35" actId="14100"/>
          <ac:spMkLst>
            <pc:docMk/>
            <pc:sldMk cId="1767010487" sldId="283"/>
            <ac:spMk id="5" creationId="{82F5DD8E-F69F-4E74-0FA0-86B7FBC99FE9}"/>
          </ac:spMkLst>
        </pc:spChg>
      </pc:sldChg>
      <pc:sldChg chg="ord">
        <pc:chgData name="Malmros Anders" userId="S::anders.malmros@inera.se::dfb0c13e-5d91-4ad0-b995-e371d7b7e701" providerId="AD" clId="Web-{26BE8D1A-75DF-CC25-C672-6B4793BA88DF}" dt="2024-06-11T11:07:54.740" v="20"/>
        <pc:sldMkLst>
          <pc:docMk/>
          <pc:sldMk cId="214309991" sldId="284"/>
        </pc:sldMkLst>
      </pc:sldChg>
      <pc:sldChg chg="ord">
        <pc:chgData name="Malmros Anders" userId="S::anders.malmros@inera.se::dfb0c13e-5d91-4ad0-b995-e371d7b7e701" providerId="AD" clId="Web-{26BE8D1A-75DF-CC25-C672-6B4793BA88DF}" dt="2024-06-11T11:07:54.740" v="22"/>
        <pc:sldMkLst>
          <pc:docMk/>
          <pc:sldMk cId="2938724538" sldId="290"/>
        </pc:sldMkLst>
      </pc:sldChg>
      <pc:sldChg chg="ord">
        <pc:chgData name="Malmros Anders" userId="S::anders.malmros@inera.se::dfb0c13e-5d91-4ad0-b995-e371d7b7e701" providerId="AD" clId="Web-{26BE8D1A-75DF-CC25-C672-6B4793BA88DF}" dt="2024-06-11T11:07:54.740" v="21"/>
        <pc:sldMkLst>
          <pc:docMk/>
          <pc:sldMk cId="3236478726" sldId="291"/>
        </pc:sldMkLst>
      </pc:sldChg>
    </pc:docChg>
  </pc:docChgLst>
  <pc:docChgLst>
    <pc:chgData name="Malmros Anders" userId="dfb0c13e-5d91-4ad0-b995-e371d7b7e701" providerId="ADAL" clId="{5681CED7-4DFE-48D7-90D7-C33BF8533B24}"/>
    <pc:docChg chg="undo custSel addSld delSld modSld sldOrd modSection">
      <pc:chgData name="Malmros Anders" userId="dfb0c13e-5d91-4ad0-b995-e371d7b7e701" providerId="ADAL" clId="{5681CED7-4DFE-48D7-90D7-C33BF8533B24}" dt="2024-06-10T12:08:48.111" v="4689"/>
      <pc:docMkLst>
        <pc:docMk/>
      </pc:docMkLst>
      <pc:sldChg chg="addSp delSp modSp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2864433006" sldId="259"/>
        </pc:sldMkLst>
        <pc:spChg chg="mod">
          <ac:chgData name="Malmros Anders" userId="dfb0c13e-5d91-4ad0-b995-e371d7b7e701" providerId="ADAL" clId="{5681CED7-4DFE-48D7-90D7-C33BF8533B24}" dt="2024-05-27T08:00:28.291" v="4654" actId="14100"/>
          <ac:spMkLst>
            <pc:docMk/>
            <pc:sldMk cId="2864433006" sldId="259"/>
            <ac:spMk id="5" creationId="{99A5CA18-AECC-510D-7393-C673EED3BAEB}"/>
          </ac:spMkLst>
        </pc:spChg>
        <pc:picChg chg="add del mod">
          <ac:chgData name="Malmros Anders" userId="dfb0c13e-5d91-4ad0-b995-e371d7b7e701" providerId="ADAL" clId="{5681CED7-4DFE-48D7-90D7-C33BF8533B24}" dt="2024-05-27T08:49:01.459" v="4657"/>
          <ac:picMkLst>
            <pc:docMk/>
            <pc:sldMk cId="2864433006" sldId="259"/>
            <ac:picMk id="7" creationId="{ABA9A370-440C-B5E8-6B09-BADF1D0A3460}"/>
          </ac:picMkLst>
        </pc:picChg>
        <pc:picChg chg="add del mod ord">
          <ac:chgData name="Malmros Anders" userId="dfb0c13e-5d91-4ad0-b995-e371d7b7e701" providerId="ADAL" clId="{5681CED7-4DFE-48D7-90D7-C33BF8533B24}" dt="2024-05-27T08:49:44.996" v="4658"/>
          <ac:picMkLst>
            <pc:docMk/>
            <pc:sldMk cId="2864433006" sldId="259"/>
            <ac:picMk id="10" creationId="{3607F1B5-E23C-BD77-8049-CD2364AE98F6}"/>
          </ac:picMkLst>
        </pc:picChg>
        <pc:picChg chg="add del mod">
          <ac:chgData name="Malmros Anders" userId="dfb0c13e-5d91-4ad0-b995-e371d7b7e701" providerId="ADAL" clId="{5681CED7-4DFE-48D7-90D7-C33BF8533B24}" dt="2024-05-27T08:50:57.723" v="4660"/>
          <ac:picMkLst>
            <pc:docMk/>
            <pc:sldMk cId="2864433006" sldId="259"/>
            <ac:picMk id="11" creationId="{13CB3BBF-F2A6-1254-4036-8768315578CB}"/>
          </ac:picMkLst>
        </pc:picChg>
        <pc:picChg chg="add del mod ord">
          <ac:chgData name="Malmros Anders" userId="dfb0c13e-5d91-4ad0-b995-e371d7b7e701" providerId="ADAL" clId="{5681CED7-4DFE-48D7-90D7-C33BF8533B24}" dt="2024-05-27T08:51:06.171" v="4661"/>
          <ac:picMkLst>
            <pc:docMk/>
            <pc:sldMk cId="2864433006" sldId="259"/>
            <ac:picMk id="15" creationId="{B5CB1C51-CB0D-2FCD-D40C-82FE210198BF}"/>
          </ac:picMkLst>
        </pc:picChg>
        <pc:picChg chg="add del mod">
          <ac:chgData name="Malmros Anders" userId="dfb0c13e-5d91-4ad0-b995-e371d7b7e701" providerId="ADAL" clId="{5681CED7-4DFE-48D7-90D7-C33BF8533B24}" dt="2024-05-27T08:51:14.937" v="4663"/>
          <ac:picMkLst>
            <pc:docMk/>
            <pc:sldMk cId="2864433006" sldId="259"/>
            <ac:picMk id="16" creationId="{F396B998-AD25-D748-D951-25298C9C1D69}"/>
          </ac:picMkLst>
        </pc:picChg>
        <pc:picChg chg="add del mod ord">
          <ac:chgData name="Malmros Anders" userId="dfb0c13e-5d91-4ad0-b995-e371d7b7e701" providerId="ADAL" clId="{5681CED7-4DFE-48D7-90D7-C33BF8533B24}" dt="2024-05-27T08:51:37.625" v="4664"/>
          <ac:picMkLst>
            <pc:docMk/>
            <pc:sldMk cId="2864433006" sldId="259"/>
            <ac:picMk id="19" creationId="{6D11DCF5-527B-4DD0-B573-54BB508D5774}"/>
          </ac:picMkLst>
        </pc:picChg>
        <pc:picChg chg="add del mod">
          <ac:chgData name="Malmros Anders" userId="dfb0c13e-5d91-4ad0-b995-e371d7b7e701" providerId="ADAL" clId="{5681CED7-4DFE-48D7-90D7-C33BF8533B24}" dt="2024-05-27T08:55:24.280" v="4676"/>
          <ac:picMkLst>
            <pc:docMk/>
            <pc:sldMk cId="2864433006" sldId="259"/>
            <ac:picMk id="20" creationId="{73EC4D10-42E9-0C71-6CF7-6147E5E98EAE}"/>
          </ac:picMkLst>
        </pc:picChg>
        <pc:picChg chg="add del mod ord">
          <ac:chgData name="Malmros Anders" userId="dfb0c13e-5d91-4ad0-b995-e371d7b7e701" providerId="ADAL" clId="{5681CED7-4DFE-48D7-90D7-C33BF8533B24}" dt="2024-05-27T08:56:21.120" v="4677"/>
          <ac:picMkLst>
            <pc:docMk/>
            <pc:sldMk cId="2864433006" sldId="259"/>
            <ac:picMk id="23" creationId="{8A7371AB-FCFD-C0A5-02C4-375BC4A87562}"/>
          </ac:picMkLst>
        </pc:picChg>
        <pc:picChg chg="add del mod">
          <ac:chgData name="Malmros Anders" userId="dfb0c13e-5d91-4ad0-b995-e371d7b7e701" providerId="ADAL" clId="{5681CED7-4DFE-48D7-90D7-C33BF8533B24}" dt="2024-05-27T08:56:26.063" v="4680"/>
          <ac:picMkLst>
            <pc:docMk/>
            <pc:sldMk cId="2864433006" sldId="259"/>
            <ac:picMk id="24" creationId="{08BB0B91-9A6B-FCF2-41A1-CD43AE92CB2B}"/>
          </ac:picMkLst>
        </pc:picChg>
        <pc:picChg chg="add del mod ord">
          <ac:chgData name="Malmros Anders" userId="dfb0c13e-5d91-4ad0-b995-e371d7b7e701" providerId="ADAL" clId="{5681CED7-4DFE-48D7-90D7-C33BF8533B24}" dt="2024-05-27T10:19:53.799" v="4681"/>
          <ac:picMkLst>
            <pc:docMk/>
            <pc:sldMk cId="2864433006" sldId="259"/>
            <ac:picMk id="25" creationId="{E0620421-3717-796E-4021-A4673DE382A6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864433006" sldId="259"/>
            <ac:picMk id="26" creationId="{2221D422-7080-D620-23AA-F10221A0B4CF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3253462943" sldId="261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253462943" sldId="261"/>
            <ac:picMk id="3" creationId="{47DD7001-5C5D-5F3F-C1FA-688B36A0BC0A}"/>
          </ac:picMkLst>
        </pc:picChg>
      </pc:sldChg>
      <pc:sldChg chg="addSp modSp del mod modTransition">
        <pc:chgData name="Malmros Anders" userId="dfb0c13e-5d91-4ad0-b995-e371d7b7e701" providerId="ADAL" clId="{5681CED7-4DFE-48D7-90D7-C33BF8533B24}" dt="2024-06-03T14:04:30.181" v="4682" actId="47"/>
        <pc:sldMkLst>
          <pc:docMk/>
          <pc:sldMk cId="383362437" sldId="264"/>
        </pc:sldMkLst>
        <pc:spChg chg="mod">
          <ac:chgData name="Malmros Anders" userId="dfb0c13e-5d91-4ad0-b995-e371d7b7e701" providerId="ADAL" clId="{5681CED7-4DFE-48D7-90D7-C33BF8533B24}" dt="2024-05-25T13:31:59.894" v="196" actId="6549"/>
          <ac:spMkLst>
            <pc:docMk/>
            <pc:sldMk cId="383362437" sldId="264"/>
            <ac:spMk id="5" creationId="{C7E4C5B2-0780-EC4C-CE0D-82799F4E45C5}"/>
          </ac:spMkLst>
        </pc:spChg>
        <pc:picChg chg="add mod">
          <ac:chgData name="Malmros Anders" userId="dfb0c13e-5d91-4ad0-b995-e371d7b7e701" providerId="ADAL" clId="{5681CED7-4DFE-48D7-90D7-C33BF8533B24}" dt="2024-05-27T10:19:53.799" v="4681"/>
          <ac:picMkLst>
            <pc:docMk/>
            <pc:sldMk cId="383362437" sldId="264"/>
            <ac:picMk id="3" creationId="{FE74DDF2-9E67-2214-BF86-420487A413A6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404623916" sldId="266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404623916" sldId="266"/>
            <ac:picMk id="3" creationId="{8A29789B-EBA6-8954-2E7C-314ED4C5242A}"/>
          </ac:picMkLst>
        </pc:picChg>
      </pc:sldChg>
      <pc:sldChg chg="addSp delSp modSp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718428708" sldId="268"/>
        </pc:sldMkLst>
        <pc:picChg chg="add del mod">
          <ac:chgData name="Malmros Anders" userId="dfb0c13e-5d91-4ad0-b995-e371d7b7e701" providerId="ADAL" clId="{5681CED7-4DFE-48D7-90D7-C33BF8533B24}" dt="2024-05-27T08:52:54.030" v="4668"/>
          <ac:picMkLst>
            <pc:docMk/>
            <pc:sldMk cId="718428708" sldId="268"/>
            <ac:picMk id="7" creationId="{47B86ABD-39D7-493F-A4F8-C582459404FD}"/>
          </ac:picMkLst>
        </pc:picChg>
        <pc:picChg chg="add del mod ord">
          <ac:chgData name="Malmros Anders" userId="dfb0c13e-5d91-4ad0-b995-e371d7b7e701" providerId="ADAL" clId="{5681CED7-4DFE-48D7-90D7-C33BF8533B24}" dt="2024-05-27T08:54:13.621" v="4669"/>
          <ac:picMkLst>
            <pc:docMk/>
            <pc:sldMk cId="718428708" sldId="268"/>
            <ac:picMk id="10" creationId="{6FC31AF2-3272-B8B0-7344-294E884BF5C0}"/>
          </ac:picMkLst>
        </pc:picChg>
        <pc:picChg chg="add del mod">
          <ac:chgData name="Malmros Anders" userId="dfb0c13e-5d91-4ad0-b995-e371d7b7e701" providerId="ADAL" clId="{5681CED7-4DFE-48D7-90D7-C33BF8533B24}" dt="2024-05-27T08:54:17.494" v="4671"/>
          <ac:picMkLst>
            <pc:docMk/>
            <pc:sldMk cId="718428708" sldId="268"/>
            <ac:picMk id="11" creationId="{B3777EFC-DF6E-13BF-43BF-6C674B2CD6A3}"/>
          </ac:picMkLst>
        </pc:picChg>
        <pc:picChg chg="add del mod ord">
          <ac:chgData name="Malmros Anders" userId="dfb0c13e-5d91-4ad0-b995-e371d7b7e701" providerId="ADAL" clId="{5681CED7-4DFE-48D7-90D7-C33BF8533B24}" dt="2024-05-27T08:55:17.483" v="4672"/>
          <ac:picMkLst>
            <pc:docMk/>
            <pc:sldMk cId="718428708" sldId="268"/>
            <ac:picMk id="14" creationId="{0C3B228A-D1B9-8811-523E-BCBDA033DDBB}"/>
          </ac:picMkLst>
        </pc:picChg>
        <pc:picChg chg="add del mod">
          <ac:chgData name="Malmros Anders" userId="dfb0c13e-5d91-4ad0-b995-e371d7b7e701" providerId="ADAL" clId="{5681CED7-4DFE-48D7-90D7-C33BF8533B24}" dt="2024-05-27T08:55:24.280" v="4676"/>
          <ac:picMkLst>
            <pc:docMk/>
            <pc:sldMk cId="718428708" sldId="268"/>
            <ac:picMk id="15" creationId="{117877E2-37C2-D5C6-619F-353318059503}"/>
          </ac:picMkLst>
        </pc:picChg>
        <pc:picChg chg="add del mod ord">
          <ac:chgData name="Malmros Anders" userId="dfb0c13e-5d91-4ad0-b995-e371d7b7e701" providerId="ADAL" clId="{5681CED7-4DFE-48D7-90D7-C33BF8533B24}" dt="2024-05-27T10:19:53.799" v="4681"/>
          <ac:picMkLst>
            <pc:docMk/>
            <pc:sldMk cId="718428708" sldId="268"/>
            <ac:picMk id="18" creationId="{00D75D5E-E9C5-5A61-C321-EA13653B814D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718428708" sldId="268"/>
            <ac:picMk id="19" creationId="{B1BEE9D2-19E3-5274-58B1-71853FC1A83C}"/>
          </ac:picMkLst>
        </pc:picChg>
      </pc:sldChg>
      <pc:sldChg chg="addSp delSp modSp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2623489098" sldId="269"/>
        </pc:sldMkLst>
        <pc:picChg chg="add del mod">
          <ac:chgData name="Malmros Anders" userId="dfb0c13e-5d91-4ad0-b995-e371d7b7e701" providerId="ADAL" clId="{5681CED7-4DFE-48D7-90D7-C33BF8533B24}" dt="2024-05-27T08:55:24.280" v="4676"/>
          <ac:picMkLst>
            <pc:docMk/>
            <pc:sldMk cId="2623489098" sldId="269"/>
            <ac:picMk id="6" creationId="{F17A683C-CFDC-E0A3-3924-9CB8B0EE64E7}"/>
          </ac:picMkLst>
        </pc:picChg>
        <pc:picChg chg="add del mod ord">
          <ac:chgData name="Malmros Anders" userId="dfb0c13e-5d91-4ad0-b995-e371d7b7e701" providerId="ADAL" clId="{5681CED7-4DFE-48D7-90D7-C33BF8533B24}" dt="2024-05-27T10:19:53.799" v="4681"/>
          <ac:picMkLst>
            <pc:docMk/>
            <pc:sldMk cId="2623489098" sldId="269"/>
            <ac:picMk id="12" creationId="{3438C909-EFB9-718F-47FF-E4ED82DC0F24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623489098" sldId="269"/>
            <ac:picMk id="13" creationId="{8CB4B739-BE8B-22F5-F247-217DFF0D98DD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3798315813" sldId="270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798315813" sldId="270"/>
            <ac:picMk id="3" creationId="{C92F11AB-0ABE-97A4-2F75-481C610712CA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3721467949" sldId="271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721467949" sldId="271"/>
            <ac:picMk id="3" creationId="{597EE46F-01B4-C625-3238-AD9B05158DCE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1315778566" sldId="272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1315778566" sldId="272"/>
            <ac:picMk id="7" creationId="{84E947DC-BD57-9B4C-BB0F-7DFDA654390C}"/>
          </ac:picMkLst>
        </pc:picChg>
      </pc:sldChg>
      <pc:sldChg chg="addSp delSp modSp or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3749232046" sldId="273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749232046" sldId="273"/>
            <ac:picMk id="6" creationId="{214BEFC1-1719-598F-5042-BDC5F0F1FAFB}"/>
          </ac:picMkLst>
        </pc:picChg>
      </pc:sldChg>
      <pc:sldChg chg="addSp delSp modSp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2170416993" sldId="274"/>
        </pc:sldMkLst>
        <pc:spChg chg="mod">
          <ac:chgData name="Malmros Anders" userId="dfb0c13e-5d91-4ad0-b995-e371d7b7e701" providerId="ADAL" clId="{5681CED7-4DFE-48D7-90D7-C33BF8533B24}" dt="2024-05-25T14:25:57.825" v="1892" actId="20577"/>
          <ac:spMkLst>
            <pc:docMk/>
            <pc:sldMk cId="2170416993" sldId="274"/>
            <ac:spMk id="5" creationId="{F04A7B02-573E-2446-C4D9-E92023A50536}"/>
          </ac:spMkLst>
        </pc:spChg>
        <pc:picChg chg="add del mod">
          <ac:chgData name="Malmros Anders" userId="dfb0c13e-5d91-4ad0-b995-e371d7b7e701" providerId="ADAL" clId="{5681CED7-4DFE-48D7-90D7-C33BF8533B24}" dt="2024-05-27T08:56:26.063" v="4680"/>
          <ac:picMkLst>
            <pc:docMk/>
            <pc:sldMk cId="2170416993" sldId="274"/>
            <ac:picMk id="6" creationId="{F9874CF2-6FC9-06DE-19D5-A61F0BCAA06C}"/>
          </ac:picMkLst>
        </pc:picChg>
        <pc:picChg chg="add del mod ord">
          <ac:chgData name="Malmros Anders" userId="dfb0c13e-5d91-4ad0-b995-e371d7b7e701" providerId="ADAL" clId="{5681CED7-4DFE-48D7-90D7-C33BF8533B24}" dt="2024-05-27T10:19:53.799" v="4681"/>
          <ac:picMkLst>
            <pc:docMk/>
            <pc:sldMk cId="2170416993" sldId="274"/>
            <ac:picMk id="9" creationId="{05B5F431-9C6A-F868-C11C-6E3DDFEE0DB6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170416993" sldId="274"/>
            <ac:picMk id="10" creationId="{863EEEC2-651D-20B1-201D-88B549CA1D75}"/>
          </ac:picMkLst>
        </pc:picChg>
      </pc:sldChg>
      <pc:sldChg chg="addSp delSp modSp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1053237783" sldId="275"/>
        </pc:sldMkLst>
        <pc:spChg chg="mod">
          <ac:chgData name="Malmros Anders" userId="dfb0c13e-5d91-4ad0-b995-e371d7b7e701" providerId="ADAL" clId="{5681CED7-4DFE-48D7-90D7-C33BF8533B24}" dt="2024-05-25T20:58:33.890" v="4566" actId="6549"/>
          <ac:spMkLst>
            <pc:docMk/>
            <pc:sldMk cId="1053237783" sldId="275"/>
            <ac:spMk id="15" creationId="{77945369-B2CC-A58B-E10A-1F0DBA55B792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1053237783" sldId="275"/>
            <ac:picMk id="3" creationId="{55C7F300-60C5-980F-A233-5979C3621E0E}"/>
          </ac:picMkLst>
        </pc:picChg>
        <pc:picChg chg="mod ord">
          <ac:chgData name="Malmros Anders" userId="dfb0c13e-5d91-4ad0-b995-e371d7b7e701" providerId="ADAL" clId="{5681CED7-4DFE-48D7-90D7-C33BF8533B24}" dt="2024-05-25T15:00:12.155" v="3068" actId="14100"/>
          <ac:picMkLst>
            <pc:docMk/>
            <pc:sldMk cId="1053237783" sldId="275"/>
            <ac:picMk id="11" creationId="{0E42B4D2-446F-5B52-5E5D-619699EA539B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539991915" sldId="276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539991915" sldId="276"/>
            <ac:picMk id="3" creationId="{BF39EAF6-14F5-C4B1-293D-2A0C7547E621}"/>
          </ac:picMkLst>
        </pc:picChg>
      </pc:sldChg>
      <pc:sldChg chg="addSp delSp modSp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1417663983" sldId="277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1417663983" sldId="277"/>
            <ac:picMk id="5" creationId="{E67AEBDF-916B-727E-4941-3F404438FC96}"/>
          </ac:picMkLst>
        </pc:picChg>
      </pc:sldChg>
      <pc:sldChg chg="mod modTransition modShow">
        <pc:chgData name="Malmros Anders" userId="dfb0c13e-5d91-4ad0-b995-e371d7b7e701" providerId="ADAL" clId="{5681CED7-4DFE-48D7-90D7-C33BF8533B24}" dt="2024-06-10T12:08:48.111" v="4689"/>
        <pc:sldMkLst>
          <pc:docMk/>
          <pc:sldMk cId="3497906571" sldId="278"/>
        </pc:sldMkLst>
      </pc:sldChg>
      <pc:sldChg chg="addSp modSp del mod ord modTransition">
        <pc:chgData name="Malmros Anders" userId="dfb0c13e-5d91-4ad0-b995-e371d7b7e701" providerId="ADAL" clId="{5681CED7-4DFE-48D7-90D7-C33BF8533B24}" dt="2024-06-03T14:04:34.567" v="4683" actId="47"/>
        <pc:sldMkLst>
          <pc:docMk/>
          <pc:sldMk cId="1243833527" sldId="279"/>
        </pc:sldMkLst>
        <pc:spChg chg="mod">
          <ac:chgData name="Malmros Anders" userId="dfb0c13e-5d91-4ad0-b995-e371d7b7e701" providerId="ADAL" clId="{5681CED7-4DFE-48D7-90D7-C33BF8533B24}" dt="2024-05-25T15:03:08.426" v="3135" actId="6549"/>
          <ac:spMkLst>
            <pc:docMk/>
            <pc:sldMk cId="1243833527" sldId="279"/>
            <ac:spMk id="2" creationId="{0555527E-C944-9161-6D8E-6B5D77C5F782}"/>
          </ac:spMkLst>
        </pc:spChg>
        <pc:spChg chg="mod">
          <ac:chgData name="Malmros Anders" userId="dfb0c13e-5d91-4ad0-b995-e371d7b7e701" providerId="ADAL" clId="{5681CED7-4DFE-48D7-90D7-C33BF8533B24}" dt="2024-05-25T15:02:24.192" v="3134" actId="20577"/>
          <ac:spMkLst>
            <pc:docMk/>
            <pc:sldMk cId="1243833527" sldId="279"/>
            <ac:spMk id="3" creationId="{A05DC5AE-F625-242C-B3EE-60C38D0F857D}"/>
          </ac:spMkLst>
        </pc:spChg>
        <pc:picChg chg="add mod">
          <ac:chgData name="Malmros Anders" userId="dfb0c13e-5d91-4ad0-b995-e371d7b7e701" providerId="ADAL" clId="{5681CED7-4DFE-48D7-90D7-C33BF8533B24}" dt="2024-05-27T10:19:53.799" v="4681"/>
          <ac:picMkLst>
            <pc:docMk/>
            <pc:sldMk cId="1243833527" sldId="279"/>
            <ac:picMk id="5" creationId="{CEBF797E-3590-5446-D9BA-42C0D91A1EB6}"/>
          </ac:picMkLst>
        </pc:picChg>
      </pc:sldChg>
      <pc:sldChg chg="addSp delSp modSp new mod modTransition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4171480717" sldId="280"/>
        </pc:sldMkLst>
        <pc:spChg chg="del">
          <ac:chgData name="Malmros Anders" userId="dfb0c13e-5d91-4ad0-b995-e371d7b7e701" providerId="ADAL" clId="{5681CED7-4DFE-48D7-90D7-C33BF8533B24}" dt="2024-05-25T13:22:46.116" v="65" actId="700"/>
          <ac:spMkLst>
            <pc:docMk/>
            <pc:sldMk cId="4171480717" sldId="280"/>
            <ac:spMk id="2" creationId="{01EF2D60-AE9D-5D7D-4D53-F4C98DC570ED}"/>
          </ac:spMkLst>
        </pc:spChg>
        <pc:spChg chg="del">
          <ac:chgData name="Malmros Anders" userId="dfb0c13e-5d91-4ad0-b995-e371d7b7e701" providerId="ADAL" clId="{5681CED7-4DFE-48D7-90D7-C33BF8533B24}" dt="2024-05-25T13:22:46.116" v="65" actId="700"/>
          <ac:spMkLst>
            <pc:docMk/>
            <pc:sldMk cId="4171480717" sldId="280"/>
            <ac:spMk id="3" creationId="{53E50888-958A-14D4-9741-1A073A429F7E}"/>
          </ac:spMkLst>
        </pc:spChg>
        <pc:spChg chg="del mod ord">
          <ac:chgData name="Malmros Anders" userId="dfb0c13e-5d91-4ad0-b995-e371d7b7e701" providerId="ADAL" clId="{5681CED7-4DFE-48D7-90D7-C33BF8533B24}" dt="2024-05-25T13:22:46.116" v="65" actId="700"/>
          <ac:spMkLst>
            <pc:docMk/>
            <pc:sldMk cId="4171480717" sldId="280"/>
            <ac:spMk id="4" creationId="{0A8B720A-41B2-4880-D9CF-0304494A0561}"/>
          </ac:spMkLst>
        </pc:spChg>
        <pc:spChg chg="add mod ord">
          <ac:chgData name="Malmros Anders" userId="dfb0c13e-5d91-4ad0-b995-e371d7b7e701" providerId="ADAL" clId="{5681CED7-4DFE-48D7-90D7-C33BF8533B24}" dt="2024-05-25T13:22:59.349" v="90" actId="14100"/>
          <ac:spMkLst>
            <pc:docMk/>
            <pc:sldMk cId="4171480717" sldId="280"/>
            <ac:spMk id="5" creationId="{4A680F3C-1EA3-D252-C083-5F73FD21B04E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4171480717" sldId="280"/>
            <ac:picMk id="8" creationId="{A27A78E1-A2A6-3F49-C353-6B206BDFBA55}"/>
          </ac:picMkLst>
        </pc:picChg>
      </pc:sldChg>
      <pc:sldChg chg="addSp delSp modSp new mod modTransition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399784899" sldId="281"/>
        </pc:sldMkLst>
        <pc:spChg chg="del">
          <ac:chgData name="Malmros Anders" userId="dfb0c13e-5d91-4ad0-b995-e371d7b7e701" providerId="ADAL" clId="{5681CED7-4DFE-48D7-90D7-C33BF8533B24}" dt="2024-05-25T13:23:09.613" v="92" actId="700"/>
          <ac:spMkLst>
            <pc:docMk/>
            <pc:sldMk cId="399784899" sldId="281"/>
            <ac:spMk id="2" creationId="{2C33A52D-019C-5B92-EA3E-1406D09DFB2E}"/>
          </ac:spMkLst>
        </pc:spChg>
        <pc:spChg chg="del">
          <ac:chgData name="Malmros Anders" userId="dfb0c13e-5d91-4ad0-b995-e371d7b7e701" providerId="ADAL" clId="{5681CED7-4DFE-48D7-90D7-C33BF8533B24}" dt="2024-05-25T13:23:09.613" v="92" actId="700"/>
          <ac:spMkLst>
            <pc:docMk/>
            <pc:sldMk cId="399784899" sldId="281"/>
            <ac:spMk id="3" creationId="{649F1382-BC7D-D9D4-C223-CBC6288CAFA3}"/>
          </ac:spMkLst>
        </pc:spChg>
        <pc:spChg chg="del mod ord">
          <ac:chgData name="Malmros Anders" userId="dfb0c13e-5d91-4ad0-b995-e371d7b7e701" providerId="ADAL" clId="{5681CED7-4DFE-48D7-90D7-C33BF8533B24}" dt="2024-05-25T13:23:09.613" v="92" actId="700"/>
          <ac:spMkLst>
            <pc:docMk/>
            <pc:sldMk cId="399784899" sldId="281"/>
            <ac:spMk id="4" creationId="{8F386A16-7E64-3E8D-5865-E9CB908187D0}"/>
          </ac:spMkLst>
        </pc:spChg>
        <pc:spChg chg="add mod ord">
          <ac:chgData name="Malmros Anders" userId="dfb0c13e-5d91-4ad0-b995-e371d7b7e701" providerId="ADAL" clId="{5681CED7-4DFE-48D7-90D7-C33BF8533B24}" dt="2024-05-25T13:23:19.714" v="112" actId="14100"/>
          <ac:spMkLst>
            <pc:docMk/>
            <pc:sldMk cId="399784899" sldId="281"/>
            <ac:spMk id="5" creationId="{45444679-0083-5C9D-BD06-AAEBB9B9741A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99784899" sldId="281"/>
            <ac:picMk id="7" creationId="{5CF7D79A-BCE8-FCEC-9FA9-F6B893A0404A}"/>
          </ac:picMkLst>
        </pc:picChg>
      </pc:sldChg>
      <pc:sldChg chg="addSp delSp modSp new mod modTransition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2334326941" sldId="282"/>
        </pc:sldMkLst>
        <pc:spChg chg="del">
          <ac:chgData name="Malmros Anders" userId="dfb0c13e-5d91-4ad0-b995-e371d7b7e701" providerId="ADAL" clId="{5681CED7-4DFE-48D7-90D7-C33BF8533B24}" dt="2024-05-25T13:24:03.323" v="114" actId="700"/>
          <ac:spMkLst>
            <pc:docMk/>
            <pc:sldMk cId="2334326941" sldId="282"/>
            <ac:spMk id="2" creationId="{7CF0BB23-7408-A6A2-8130-D4D261A1E46F}"/>
          </ac:spMkLst>
        </pc:spChg>
        <pc:spChg chg="del mod ord">
          <ac:chgData name="Malmros Anders" userId="dfb0c13e-5d91-4ad0-b995-e371d7b7e701" providerId="ADAL" clId="{5681CED7-4DFE-48D7-90D7-C33BF8533B24}" dt="2024-05-25T13:24:03.323" v="114" actId="700"/>
          <ac:spMkLst>
            <pc:docMk/>
            <pc:sldMk cId="2334326941" sldId="282"/>
            <ac:spMk id="3" creationId="{AB08F0A0-2085-B2F2-7E5F-8F039B30E09F}"/>
          </ac:spMkLst>
        </pc:spChg>
        <pc:spChg chg="add mod ord">
          <ac:chgData name="Malmros Anders" userId="dfb0c13e-5d91-4ad0-b995-e371d7b7e701" providerId="ADAL" clId="{5681CED7-4DFE-48D7-90D7-C33BF8533B24}" dt="2024-05-25T14:26:37.348" v="1936" actId="14100"/>
          <ac:spMkLst>
            <pc:docMk/>
            <pc:sldMk cId="2334326941" sldId="282"/>
            <ac:spMk id="4" creationId="{F98115A7-9F51-EB48-FCD3-7D2AA3D37A72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334326941" sldId="282"/>
            <ac:picMk id="6" creationId="{F9840D49-8916-2E9F-6A5B-C78B7C5A01BE}"/>
          </ac:picMkLst>
        </pc:picChg>
      </pc:sldChg>
      <pc:sldChg chg="addSp delSp modSp new mod modTransition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1767010487" sldId="283"/>
        </pc:sldMkLst>
        <pc:spChg chg="del">
          <ac:chgData name="Malmros Anders" userId="dfb0c13e-5d91-4ad0-b995-e371d7b7e701" providerId="ADAL" clId="{5681CED7-4DFE-48D7-90D7-C33BF8533B24}" dt="2024-05-25T13:36:16.054" v="199" actId="700"/>
          <ac:spMkLst>
            <pc:docMk/>
            <pc:sldMk cId="1767010487" sldId="283"/>
            <ac:spMk id="2" creationId="{9D670E53-FFE3-284C-726D-F013B0A1163D}"/>
          </ac:spMkLst>
        </pc:spChg>
        <pc:spChg chg="del">
          <ac:chgData name="Malmros Anders" userId="dfb0c13e-5d91-4ad0-b995-e371d7b7e701" providerId="ADAL" clId="{5681CED7-4DFE-48D7-90D7-C33BF8533B24}" dt="2024-05-25T13:36:16.054" v="199" actId="700"/>
          <ac:spMkLst>
            <pc:docMk/>
            <pc:sldMk cId="1767010487" sldId="283"/>
            <ac:spMk id="3" creationId="{3C0C9265-95EA-5F32-3E54-3DB854004E6C}"/>
          </ac:spMkLst>
        </pc:spChg>
        <pc:spChg chg="del mod ord">
          <ac:chgData name="Malmros Anders" userId="dfb0c13e-5d91-4ad0-b995-e371d7b7e701" providerId="ADAL" clId="{5681CED7-4DFE-48D7-90D7-C33BF8533B24}" dt="2024-05-25T13:36:16.054" v="199" actId="700"/>
          <ac:spMkLst>
            <pc:docMk/>
            <pc:sldMk cId="1767010487" sldId="283"/>
            <ac:spMk id="4" creationId="{EDFCC98B-B236-93A7-25F1-55B9CBDE926A}"/>
          </ac:spMkLst>
        </pc:spChg>
        <pc:spChg chg="add mod ord">
          <ac:chgData name="Malmros Anders" userId="dfb0c13e-5d91-4ad0-b995-e371d7b7e701" providerId="ADAL" clId="{5681CED7-4DFE-48D7-90D7-C33BF8533B24}" dt="2024-05-25T14:26:14.862" v="1899" actId="14100"/>
          <ac:spMkLst>
            <pc:docMk/>
            <pc:sldMk cId="1767010487" sldId="283"/>
            <ac:spMk id="5" creationId="{82F5DD8E-F69F-4E74-0FA0-86B7FBC99FE9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1767010487" sldId="283"/>
            <ac:picMk id="7" creationId="{FA033774-3DF1-A464-A549-C602D5B541AE}"/>
          </ac:picMkLst>
        </pc:picChg>
      </pc:sldChg>
      <pc:sldChg chg="addSp delSp modSp new mod modTransition modClrScheme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214309991" sldId="284"/>
        </pc:sldMkLst>
        <pc:spChg chg="del mod ord">
          <ac:chgData name="Malmros Anders" userId="dfb0c13e-5d91-4ad0-b995-e371d7b7e701" providerId="ADAL" clId="{5681CED7-4DFE-48D7-90D7-C33BF8533B24}" dt="2024-05-25T13:36:58.609" v="236" actId="700"/>
          <ac:spMkLst>
            <pc:docMk/>
            <pc:sldMk cId="214309991" sldId="284"/>
            <ac:spMk id="2" creationId="{161F2FE0-E660-69F8-3BC2-D2A2996E3B64}"/>
          </ac:spMkLst>
        </pc:spChg>
        <pc:spChg chg="del">
          <ac:chgData name="Malmros Anders" userId="dfb0c13e-5d91-4ad0-b995-e371d7b7e701" providerId="ADAL" clId="{5681CED7-4DFE-48D7-90D7-C33BF8533B24}" dt="2024-05-25T13:36:58.609" v="236" actId="700"/>
          <ac:spMkLst>
            <pc:docMk/>
            <pc:sldMk cId="214309991" sldId="284"/>
            <ac:spMk id="3" creationId="{CA74458B-AFDB-88F6-30B6-81DCF445F8EF}"/>
          </ac:spMkLst>
        </pc:spChg>
        <pc:spChg chg="del mod ord">
          <ac:chgData name="Malmros Anders" userId="dfb0c13e-5d91-4ad0-b995-e371d7b7e701" providerId="ADAL" clId="{5681CED7-4DFE-48D7-90D7-C33BF8533B24}" dt="2024-05-25T13:36:58.609" v="236" actId="700"/>
          <ac:spMkLst>
            <pc:docMk/>
            <pc:sldMk cId="214309991" sldId="284"/>
            <ac:spMk id="4" creationId="{79BB89FF-CD33-FC86-38A6-C5E3B9C75A18}"/>
          </ac:spMkLst>
        </pc:spChg>
        <pc:spChg chg="add mod ord">
          <ac:chgData name="Malmros Anders" userId="dfb0c13e-5d91-4ad0-b995-e371d7b7e701" providerId="ADAL" clId="{5681CED7-4DFE-48D7-90D7-C33BF8533B24}" dt="2024-05-25T13:37:06.918" v="248" actId="20577"/>
          <ac:spMkLst>
            <pc:docMk/>
            <pc:sldMk cId="214309991" sldId="284"/>
            <ac:spMk id="5" creationId="{C790C3B7-85AA-A51F-783E-706C0FDC37E3}"/>
          </ac:spMkLst>
        </pc:spChg>
        <pc:spChg chg="add mod ord">
          <ac:chgData name="Malmros Anders" userId="dfb0c13e-5d91-4ad0-b995-e371d7b7e701" providerId="ADAL" clId="{5681CED7-4DFE-48D7-90D7-C33BF8533B24}" dt="2024-05-25T14:00:11.017" v="1801" actId="14100"/>
          <ac:spMkLst>
            <pc:docMk/>
            <pc:sldMk cId="214309991" sldId="284"/>
            <ac:spMk id="6" creationId="{4967F221-248F-C2F3-0EE6-774F4CD446A6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14309991" sldId="284"/>
            <ac:picMk id="8" creationId="{B048C4F7-C346-F724-62E6-8335A1E82824}"/>
          </ac:picMkLst>
        </pc:picChg>
      </pc:sldChg>
      <pc:sldChg chg="addSp delSp modSp new mod ord modTransition modAnim chgLayout">
        <pc:chgData name="Malmros Anders" userId="dfb0c13e-5d91-4ad0-b995-e371d7b7e701" providerId="ADAL" clId="{5681CED7-4DFE-48D7-90D7-C33BF8533B24}" dt="2024-06-10T12:08:48.111" v="4689"/>
        <pc:sldMkLst>
          <pc:docMk/>
          <pc:sldMk cId="3683125070" sldId="285"/>
        </pc:sldMkLst>
        <pc:spChg chg="del mod ord">
          <ac:chgData name="Malmros Anders" userId="dfb0c13e-5d91-4ad0-b995-e371d7b7e701" providerId="ADAL" clId="{5681CED7-4DFE-48D7-90D7-C33BF8533B24}" dt="2024-05-25T14:01:46.787" v="1803" actId="700"/>
          <ac:spMkLst>
            <pc:docMk/>
            <pc:sldMk cId="3683125070" sldId="285"/>
            <ac:spMk id="2" creationId="{946290BA-FFBC-0B87-1131-E86C6ED034DA}"/>
          </ac:spMkLst>
        </pc:spChg>
        <pc:spChg chg="add mod ord">
          <ac:chgData name="Malmros Anders" userId="dfb0c13e-5d91-4ad0-b995-e371d7b7e701" providerId="ADAL" clId="{5681CED7-4DFE-48D7-90D7-C33BF8533B24}" dt="2024-05-25T14:52:18.369" v="2902" actId="20577"/>
          <ac:spMkLst>
            <pc:docMk/>
            <pc:sldMk cId="3683125070" sldId="285"/>
            <ac:spMk id="3" creationId="{3147B010-A225-A50D-E980-EBB17ECEB390}"/>
          </ac:spMkLst>
        </pc:spChg>
        <pc:spChg chg="add mod ord">
          <ac:chgData name="Malmros Anders" userId="dfb0c13e-5d91-4ad0-b995-e371d7b7e701" providerId="ADAL" clId="{5681CED7-4DFE-48D7-90D7-C33BF8533B24}" dt="2024-05-25T18:14:22.054" v="3952" actId="20577"/>
          <ac:spMkLst>
            <pc:docMk/>
            <pc:sldMk cId="3683125070" sldId="285"/>
            <ac:spMk id="4" creationId="{956881B7-694B-25B3-FB72-E2D0B1676C93}"/>
          </ac:spMkLst>
        </pc:spChg>
        <pc:spChg chg="add">
          <ac:chgData name="Malmros Anders" userId="dfb0c13e-5d91-4ad0-b995-e371d7b7e701" providerId="ADAL" clId="{5681CED7-4DFE-48D7-90D7-C33BF8533B24}" dt="2024-05-25T15:11:32.613" v="3194"/>
          <ac:spMkLst>
            <pc:docMk/>
            <pc:sldMk cId="3683125070" sldId="285"/>
            <ac:spMk id="5" creationId="{EC610D81-E87F-4854-7DA0-784E030A1914}"/>
          </ac:spMkLst>
        </pc:spChg>
        <pc:picChg chg="add mod">
          <ac:chgData name="Malmros Anders" userId="dfb0c13e-5d91-4ad0-b995-e371d7b7e701" providerId="ADAL" clId="{5681CED7-4DFE-48D7-90D7-C33BF8533B24}" dt="2024-05-25T15:14:03.233" v="3214" actId="108"/>
          <ac:picMkLst>
            <pc:docMk/>
            <pc:sldMk cId="3683125070" sldId="285"/>
            <ac:picMk id="6" creationId="{6492B326-053A-3E12-61B5-BB0D54F62524}"/>
          </ac:picMkLst>
        </pc:picChg>
        <pc:picChg chg="add mod">
          <ac:chgData name="Malmros Anders" userId="dfb0c13e-5d91-4ad0-b995-e371d7b7e701" providerId="ADAL" clId="{5681CED7-4DFE-48D7-90D7-C33BF8533B24}" dt="2024-05-25T15:14:03.896" v="3215" actId="108"/>
          <ac:picMkLst>
            <pc:docMk/>
            <pc:sldMk cId="3683125070" sldId="285"/>
            <ac:picMk id="7" creationId="{E3AD64D4-9884-C3E8-D6E8-C3E30467325D}"/>
          </ac:picMkLst>
        </pc:picChg>
        <pc:picChg chg="add mod">
          <ac:chgData name="Malmros Anders" userId="dfb0c13e-5d91-4ad0-b995-e371d7b7e701" providerId="ADAL" clId="{5681CED7-4DFE-48D7-90D7-C33BF8533B24}" dt="2024-05-25T15:14:02.247" v="3213" actId="108"/>
          <ac:picMkLst>
            <pc:docMk/>
            <pc:sldMk cId="3683125070" sldId="285"/>
            <ac:picMk id="8" creationId="{EF547215-4074-E2CC-C3F7-005E0762D5FD}"/>
          </ac:picMkLst>
        </pc:picChg>
        <pc:picChg chg="add mod">
          <ac:chgData name="Malmros Anders" userId="dfb0c13e-5d91-4ad0-b995-e371d7b7e701" providerId="ADAL" clId="{5681CED7-4DFE-48D7-90D7-C33BF8533B24}" dt="2024-05-25T15:14:01.392" v="3212" actId="108"/>
          <ac:picMkLst>
            <pc:docMk/>
            <pc:sldMk cId="3683125070" sldId="285"/>
            <ac:picMk id="9" creationId="{443DFA7F-7280-1A93-CEF0-35AB9AEFA42A}"/>
          </ac:picMkLst>
        </pc:picChg>
        <pc:picChg chg="add mod">
          <ac:chgData name="Malmros Anders" userId="dfb0c13e-5d91-4ad0-b995-e371d7b7e701" providerId="ADAL" clId="{5681CED7-4DFE-48D7-90D7-C33BF8533B24}" dt="2024-05-25T18:13:22.696" v="3894" actId="14100"/>
          <ac:picMkLst>
            <pc:docMk/>
            <pc:sldMk cId="3683125070" sldId="285"/>
            <ac:picMk id="10" creationId="{FF64D3E8-B0EF-A8A6-97E1-C3F5E15F11C3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683125070" sldId="285"/>
            <ac:picMk id="12" creationId="{76D6A24F-2DEB-F9C9-FCBE-36017F917CDA}"/>
          </ac:picMkLst>
        </pc:picChg>
        <pc:picChg chg="add mod">
          <ac:chgData name="Malmros Anders" userId="dfb0c13e-5d91-4ad0-b995-e371d7b7e701" providerId="ADAL" clId="{5681CED7-4DFE-48D7-90D7-C33BF8533B24}" dt="2024-05-25T15:15:45.839" v="3228" actId="207"/>
          <ac:picMkLst>
            <pc:docMk/>
            <pc:sldMk cId="3683125070" sldId="285"/>
            <ac:picMk id="1026" creationId="{1A79CA20-0C2E-24B6-4B8A-A4093456B638}"/>
          </ac:picMkLst>
        </pc:picChg>
      </pc:sldChg>
      <pc:sldChg chg="addSp delSp modSp add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815032731" sldId="286"/>
        </pc:sldMkLst>
        <pc:spChg chg="mod">
          <ac:chgData name="Malmros Anders" userId="dfb0c13e-5d91-4ad0-b995-e371d7b7e701" providerId="ADAL" clId="{5681CED7-4DFE-48D7-90D7-C33BF8533B24}" dt="2024-05-25T15:06:29.230" v="3137" actId="20577"/>
          <ac:spMkLst>
            <pc:docMk/>
            <pc:sldMk cId="815032731" sldId="286"/>
            <ac:spMk id="4" creationId="{956881B7-694B-25B3-FB72-E2D0B1676C93}"/>
          </ac:spMkLst>
        </pc:spChg>
        <pc:picChg chg="add mod">
          <ac:chgData name="Malmros Anders" userId="dfb0c13e-5d91-4ad0-b995-e371d7b7e701" providerId="ADAL" clId="{5681CED7-4DFE-48D7-90D7-C33BF8533B24}" dt="2024-05-25T14:46:36.268" v="2812" actId="1076"/>
          <ac:picMkLst>
            <pc:docMk/>
            <pc:sldMk cId="815032731" sldId="286"/>
            <ac:picMk id="5" creationId="{10163BFF-C7EE-7B60-43BA-8F9BC1236620}"/>
          </ac:picMkLst>
        </pc:picChg>
        <pc:picChg chg="add mod">
          <ac:chgData name="Malmros Anders" userId="dfb0c13e-5d91-4ad0-b995-e371d7b7e701" providerId="ADAL" clId="{5681CED7-4DFE-48D7-90D7-C33BF8533B24}" dt="2024-05-25T14:46:36.268" v="2812" actId="1076"/>
          <ac:picMkLst>
            <pc:docMk/>
            <pc:sldMk cId="815032731" sldId="286"/>
            <ac:picMk id="7" creationId="{2F5E7CE0-70C8-6E5F-25CB-D898EB7A51B4}"/>
          </ac:picMkLst>
        </pc:picChg>
        <pc:picChg chg="add mod">
          <ac:chgData name="Malmros Anders" userId="dfb0c13e-5d91-4ad0-b995-e371d7b7e701" providerId="ADAL" clId="{5681CED7-4DFE-48D7-90D7-C33BF8533B24}" dt="2024-05-25T14:46:36.268" v="2812" actId="1076"/>
          <ac:picMkLst>
            <pc:docMk/>
            <pc:sldMk cId="815032731" sldId="286"/>
            <ac:picMk id="9" creationId="{56D02B85-EE21-18E2-4055-7FC9EF91BEAB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815032731" sldId="286"/>
            <ac:picMk id="11" creationId="{5E533499-558F-6512-2623-7FC63C5CAB61}"/>
          </ac:picMkLst>
        </pc:picChg>
      </pc:sldChg>
      <pc:sldChg chg="addSp delSp modSp add mod or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3766726071" sldId="287"/>
        </pc:sldMkLst>
        <pc:spChg chg="mod">
          <ac:chgData name="Malmros Anders" userId="dfb0c13e-5d91-4ad0-b995-e371d7b7e701" providerId="ADAL" clId="{5681CED7-4DFE-48D7-90D7-C33BF8533B24}" dt="2024-05-25T15:16:33.875" v="3246" actId="20577"/>
          <ac:spMkLst>
            <pc:docMk/>
            <pc:sldMk cId="3766726071" sldId="287"/>
            <ac:spMk id="3" creationId="{3147B010-A225-A50D-E980-EBB17ECEB390}"/>
          </ac:spMkLst>
        </pc:spChg>
        <pc:spChg chg="mod">
          <ac:chgData name="Malmros Anders" userId="dfb0c13e-5d91-4ad0-b995-e371d7b7e701" providerId="ADAL" clId="{5681CED7-4DFE-48D7-90D7-C33BF8533B24}" dt="2024-05-25T15:22:27.014" v="3384" actId="6549"/>
          <ac:spMkLst>
            <pc:docMk/>
            <pc:sldMk cId="3766726071" sldId="287"/>
            <ac:spMk id="4" creationId="{956881B7-694B-25B3-FB72-E2D0B1676C93}"/>
          </ac:spMkLst>
        </pc:sp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766726071" sldId="287"/>
            <ac:picMk id="5" creationId="{BDAFE593-2551-3C11-8D8E-4E297243D16D}"/>
          </ac:picMkLst>
        </pc:picChg>
        <pc:picChg chg="add mod">
          <ac:chgData name="Malmros Anders" userId="dfb0c13e-5d91-4ad0-b995-e371d7b7e701" providerId="ADAL" clId="{5681CED7-4DFE-48D7-90D7-C33BF8533B24}" dt="2024-05-25T15:24:44.683" v="3391" actId="108"/>
          <ac:picMkLst>
            <pc:docMk/>
            <pc:sldMk cId="3766726071" sldId="287"/>
            <ac:picMk id="2050" creationId="{29C51F88-5DA1-7E7C-EB35-9B1514F07A7B}"/>
          </ac:picMkLst>
        </pc:picChg>
        <pc:picChg chg="add mod">
          <ac:chgData name="Malmros Anders" userId="dfb0c13e-5d91-4ad0-b995-e371d7b7e701" providerId="ADAL" clId="{5681CED7-4DFE-48D7-90D7-C33BF8533B24}" dt="2024-05-25T15:24:43.247" v="3390" actId="108"/>
          <ac:picMkLst>
            <pc:docMk/>
            <pc:sldMk cId="3766726071" sldId="287"/>
            <ac:picMk id="2052" creationId="{615A0FF2-AD12-9349-A264-59C05BD38719}"/>
          </ac:picMkLst>
        </pc:picChg>
      </pc:sldChg>
      <pc:sldChg chg="addSp delSp modSp add mod modTransition modAnim">
        <pc:chgData name="Malmros Anders" userId="dfb0c13e-5d91-4ad0-b995-e371d7b7e701" providerId="ADAL" clId="{5681CED7-4DFE-48D7-90D7-C33BF8533B24}" dt="2024-06-10T12:08:48.111" v="4689"/>
        <pc:sldMkLst>
          <pc:docMk/>
          <pc:sldMk cId="1201786624" sldId="288"/>
        </pc:sldMkLst>
        <pc:spChg chg="mod">
          <ac:chgData name="Malmros Anders" userId="dfb0c13e-5d91-4ad0-b995-e371d7b7e701" providerId="ADAL" clId="{5681CED7-4DFE-48D7-90D7-C33BF8533B24}" dt="2024-05-25T15:26:37.739" v="3416" actId="20577"/>
          <ac:spMkLst>
            <pc:docMk/>
            <pc:sldMk cId="1201786624" sldId="288"/>
            <ac:spMk id="3" creationId="{3147B010-A225-A50D-E980-EBB17ECEB390}"/>
          </ac:spMkLst>
        </pc:spChg>
        <pc:spChg chg="mod">
          <ac:chgData name="Malmros Anders" userId="dfb0c13e-5d91-4ad0-b995-e371d7b7e701" providerId="ADAL" clId="{5681CED7-4DFE-48D7-90D7-C33BF8533B24}" dt="2024-05-25T20:55:39.846" v="4565" actId="20577"/>
          <ac:spMkLst>
            <pc:docMk/>
            <pc:sldMk cId="1201786624" sldId="288"/>
            <ac:spMk id="4" creationId="{956881B7-694B-25B3-FB72-E2D0B1676C93}"/>
          </ac:spMkLst>
        </pc:spChg>
        <pc:picChg chg="add del mod">
          <ac:chgData name="Malmros Anders" userId="dfb0c13e-5d91-4ad0-b995-e371d7b7e701" providerId="ADAL" clId="{5681CED7-4DFE-48D7-90D7-C33BF8533B24}" dt="2024-05-25T18:28:24.482" v="4543" actId="478"/>
          <ac:picMkLst>
            <pc:docMk/>
            <pc:sldMk cId="1201786624" sldId="288"/>
            <ac:picMk id="2" creationId="{B528EB91-8A29-5AD4-37AD-3644BB10750B}"/>
          </ac:picMkLst>
        </pc:picChg>
        <pc:picChg chg="add mod">
          <ac:chgData name="Malmros Anders" userId="dfb0c13e-5d91-4ad0-b995-e371d7b7e701" providerId="ADAL" clId="{5681CED7-4DFE-48D7-90D7-C33BF8533B24}" dt="2024-05-25T18:28:58.842" v="4551" actId="1076"/>
          <ac:picMkLst>
            <pc:docMk/>
            <pc:sldMk cId="1201786624" sldId="288"/>
            <ac:picMk id="5" creationId="{9F200C9E-36D7-7CC1-76D5-96C498E43E81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1201786624" sldId="288"/>
            <ac:picMk id="7" creationId="{F40EAE84-39D8-CD23-7F7E-77D066B9F40D}"/>
          </ac:picMkLst>
        </pc:picChg>
      </pc:sldChg>
      <pc:sldChg chg="addSp delSp modSp mod modTransition delAnim modAnim">
        <pc:chgData name="Malmros Anders" userId="dfb0c13e-5d91-4ad0-b995-e371d7b7e701" providerId="ADAL" clId="{5681CED7-4DFE-48D7-90D7-C33BF8533B24}" dt="2024-06-10T12:08:48.111" v="4689"/>
        <pc:sldMkLst>
          <pc:docMk/>
          <pc:sldMk cId="869204799" sldId="289"/>
        </pc:sldMkLst>
        <pc:picChg chg="del">
          <ac:chgData name="Malmros Anders" userId="dfb0c13e-5d91-4ad0-b995-e371d7b7e701" providerId="ADAL" clId="{5681CED7-4DFE-48D7-90D7-C33BF8533B24}" dt="2024-05-25T21:03:20.525" v="4567" actId="21"/>
          <ac:picMkLst>
            <pc:docMk/>
            <pc:sldMk cId="869204799" sldId="289"/>
            <ac:picMk id="3" creationId="{C3E2A4EA-0ABE-BC6F-8D93-3BE54AA2921D}"/>
          </ac:picMkLst>
        </pc:picChg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869204799" sldId="289"/>
            <ac:picMk id="8" creationId="{F4F4BCEC-CD68-9BB3-7CA2-312D94DDC66A}"/>
          </ac:picMkLst>
        </pc:picChg>
      </pc:sldChg>
      <pc:sldChg chg="addSp delSp modSp modTransition modAnim delCm modCm">
        <pc:chgData name="Malmros Anders" userId="dfb0c13e-5d91-4ad0-b995-e371d7b7e701" providerId="ADAL" clId="{5681CED7-4DFE-48D7-90D7-C33BF8533B24}" dt="2024-06-10T12:08:48.111" v="4689"/>
        <pc:sldMkLst>
          <pc:docMk/>
          <pc:sldMk cId="2938724538" sldId="290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2938724538" sldId="290"/>
            <ac:picMk id="6" creationId="{F9B78ACC-52CB-94EC-DFFC-B6745A4B09E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almros Anders" userId="dfb0c13e-5d91-4ad0-b995-e371d7b7e701" providerId="ADAL" clId="{5681CED7-4DFE-48D7-90D7-C33BF8533B24}" dt="2024-06-03T14:06:07.659" v="4687"/>
              <pc2:cmMkLst xmlns:pc2="http://schemas.microsoft.com/office/powerpoint/2019/9/main/command">
                <pc:docMk/>
                <pc:sldMk cId="2938724538" sldId="290"/>
                <pc2:cmMk id="{6A52442C-4D6A-4883-BFE6-8B5CC9E9ECCB}"/>
              </pc2:cmMkLst>
            </pc226:cmChg>
          </p:ext>
        </pc:extLst>
      </pc:sldChg>
      <pc:sldChg chg="addSp delSp modSp modTransition modAnim delCm">
        <pc:chgData name="Malmros Anders" userId="dfb0c13e-5d91-4ad0-b995-e371d7b7e701" providerId="ADAL" clId="{5681CED7-4DFE-48D7-90D7-C33BF8533B24}" dt="2024-06-10T12:08:48.111" v="4689"/>
        <pc:sldMkLst>
          <pc:docMk/>
          <pc:sldMk cId="3236478726" sldId="291"/>
        </pc:sldMkLst>
        <pc:picChg chg="add del mod">
          <ac:chgData name="Malmros Anders" userId="dfb0c13e-5d91-4ad0-b995-e371d7b7e701" providerId="ADAL" clId="{5681CED7-4DFE-48D7-90D7-C33BF8533B24}" dt="2024-06-10T12:08:48.111" v="4689"/>
          <ac:picMkLst>
            <pc:docMk/>
            <pc:sldMk cId="3236478726" sldId="291"/>
            <ac:picMk id="6" creationId="{43ADC14D-0B83-2051-623D-946889A1F8E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lmros Anders" userId="dfb0c13e-5d91-4ad0-b995-e371d7b7e701" providerId="ADAL" clId="{5681CED7-4DFE-48D7-90D7-C33BF8533B24}" dt="2024-06-03T14:05:49.949" v="4684"/>
              <pc2:cmMkLst xmlns:pc2="http://schemas.microsoft.com/office/powerpoint/2019/9/main/command">
                <pc:docMk/>
                <pc:sldMk cId="3236478726" sldId="291"/>
                <pc2:cmMk id="{9287B3F9-FB65-4202-94C7-E8AB2FC52EE5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806C2ED-7FEF-CA9D-165B-4D962EE4A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A80074C-4C24-1F95-F815-7E2C1A3D2F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1016-CE19-4967-9B51-2E673CC7D77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F900D2-2D53-00A5-8EC0-B412AA9DD8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858D45-9C90-B3D8-3730-BA62937DF1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05FE7-C170-4290-A6B2-54383522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216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C717-3409-4EE5-82A3-D86E820AAD8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A6AC0-C95D-482C-BDAD-2366AE87E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3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3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Några centrala begrepp i T2 och i realiseringen av T2 är</a:t>
            </a:r>
          </a:p>
          <a:p>
            <a:r>
              <a:rPr lang="sv-SE"/>
              <a:t>- Federation för informationsutbyte eller informationsfederation som det även kallas. </a:t>
            </a:r>
          </a:p>
          <a:p>
            <a:r>
              <a:rPr lang="sv-SE"/>
              <a:t>- samverkan inom en specifik kontext – tex begränsat av lagrum, eller kanske av vilka samverkande parter som ingår</a:t>
            </a:r>
          </a:p>
          <a:p>
            <a:r>
              <a:rPr lang="sv-SE"/>
              <a:t>- Vi har Federationsoperatören – den som koordinerar en informationsfederation avseende avtal, specifikationer, anslutningar och kvalitetssäkring</a:t>
            </a:r>
          </a:p>
          <a:p>
            <a:r>
              <a:rPr lang="sv-SE"/>
              <a:t>- </a:t>
            </a:r>
            <a:r>
              <a:rPr lang="sv-SE" err="1"/>
              <a:t>Interoperabilitetsspecifikationen</a:t>
            </a:r>
            <a:r>
              <a:rPr lang="sv-SE"/>
              <a:t> talar om exakt hur samverkan ska ske, i vilket syfte och beskriver även hur informationen är utformad och får användas.</a:t>
            </a:r>
          </a:p>
          <a:p>
            <a:endParaRPr lang="sv-SE"/>
          </a:p>
          <a:p>
            <a:r>
              <a:rPr lang="sv-SE"/>
              <a:t>Faktiska anrop görs med hjälp av ett antal stödtjänster</a:t>
            </a:r>
          </a:p>
          <a:p>
            <a:r>
              <a:rPr lang="sv-SE"/>
              <a:t>- Tjänstekatalogen låter klienter hitta anropsadressen till </a:t>
            </a:r>
            <a:r>
              <a:rPr lang="sv-SE" err="1"/>
              <a:t>APIet</a:t>
            </a:r>
            <a:endParaRPr lang="sv-SE"/>
          </a:p>
          <a:p>
            <a:r>
              <a:rPr lang="sv-SE"/>
              <a:t>- Federationsmedlemskatalogen kan användas för att verifiera att den man anropar eller anropas av </a:t>
            </a:r>
          </a:p>
          <a:p>
            <a:r>
              <a:rPr lang="sv-SE"/>
              <a:t>  tillhör samma informationsfederation </a:t>
            </a:r>
          </a:p>
          <a:p>
            <a:r>
              <a:rPr lang="sv-SE"/>
              <a:t>  och uppfyller överenskomna krav</a:t>
            </a:r>
          </a:p>
          <a:p>
            <a:r>
              <a:rPr lang="sv-SE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93FD-D76A-4331-AE85-1BA92E43B4E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03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A6AC0-C95D-482C-BDAD-2366AE87EEA3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1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inera.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>
            <a:off x="4545728" y="4782787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" y="2206170"/>
            <a:ext cx="7343775" cy="1184601"/>
          </a:xfrm>
        </p:spPr>
        <p:txBody>
          <a:bodyPr anchor="b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468914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 rot="10800000">
            <a:off x="2033744" y="1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0695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824038"/>
            <a:ext cx="5654675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B8969CB-28C9-12B1-F85E-8E8F3580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0454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0A5C4D0-E1F6-5FCF-BB94-E022C0DCA4D2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err="1"/>
          </a:p>
        </p:txBody>
      </p:sp>
      <p:sp>
        <p:nvSpPr>
          <p:cNvPr id="9" name="Platshållare för bild 16">
            <a:extLst>
              <a:ext uri="{FF2B5EF4-FFF2-40B4-BE49-F238E27FC236}">
                <a16:creationId xmlns:a16="http://schemas.microsoft.com/office/drawing/2014/main" id="{8D2C9BA4-6921-818E-A2F4-C2D663A902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799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3A46AD-E9B6-F2D7-8DD8-A66C69C6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83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FD04B5B-A596-63B0-ADC6-2C0CBAD9C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E1CD48-208C-4EF8-2339-3EBFECE3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DB5CF33-7215-933E-28C6-EDD7AE65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C7A90B-4507-0B66-BC36-7AA7E6DC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EFBA01-32A4-BF81-AD17-53245BDA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416D9DB-BD3C-62DC-CF61-9FE155C5C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24038"/>
            <a:ext cx="7835900" cy="36512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64C826C-1492-3122-D83E-2061700789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78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03C7446D-025A-295A-DA5D-F4C7A8EC1A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08E77F81-9859-77EA-DFA3-16987CE24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BD774599-56BE-4B80-6029-499E749254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4255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30241731-F5B8-1695-4913-8B42D423B9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75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0DFB222-9F5E-886C-561B-915888CCE3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75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BD077C96-3891-F138-EFC2-824CABFD04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598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1" name="Platshållare för text 20">
            <a:extLst>
              <a:ext uri="{FF2B5EF4-FFF2-40B4-BE49-F238E27FC236}">
                <a16:creationId xmlns:a16="http://schemas.microsoft.com/office/drawing/2014/main" id="{81E1D503-7C0E-2A00-CB71-1E074D37FF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74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2" name="Platshållare för text 20">
            <a:extLst>
              <a:ext uri="{FF2B5EF4-FFF2-40B4-BE49-F238E27FC236}">
                <a16:creationId xmlns:a16="http://schemas.microsoft.com/office/drawing/2014/main" id="{980FB875-5716-A43F-3401-2B1306DB93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74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DA29BD36-494B-3AEB-42B8-DAFD1BA008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39530" y="2334932"/>
            <a:ext cx="2316480" cy="2316480"/>
          </a:xfrm>
          <a:custGeom>
            <a:avLst/>
            <a:gdLst>
              <a:gd name="connsiteX0" fmla="*/ 1166813 w 2333626"/>
              <a:gd name="connsiteY0" fmla="*/ 0 h 2333626"/>
              <a:gd name="connsiteX1" fmla="*/ 2333626 w 2333626"/>
              <a:gd name="connsiteY1" fmla="*/ 1166813 h 2333626"/>
              <a:gd name="connsiteX2" fmla="*/ 1166813 w 2333626"/>
              <a:gd name="connsiteY2" fmla="*/ 2333626 h 2333626"/>
              <a:gd name="connsiteX3" fmla="*/ 0 w 2333626"/>
              <a:gd name="connsiteY3" fmla="*/ 1166813 h 2333626"/>
              <a:gd name="connsiteX4" fmla="*/ 1166813 w 2333626"/>
              <a:gd name="connsiteY4" fmla="*/ 0 h 23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6" h="2333626">
                <a:moveTo>
                  <a:pt x="1166813" y="0"/>
                </a:moveTo>
                <a:cubicBezTo>
                  <a:pt x="1811226" y="0"/>
                  <a:pt x="2333626" y="522400"/>
                  <a:pt x="2333626" y="1166813"/>
                </a:cubicBezTo>
                <a:cubicBezTo>
                  <a:pt x="2333626" y="1811226"/>
                  <a:pt x="1811226" y="2333626"/>
                  <a:pt x="1166813" y="2333626"/>
                </a:cubicBezTo>
                <a:cubicBezTo>
                  <a:pt x="522400" y="2333626"/>
                  <a:pt x="0" y="1811226"/>
                  <a:pt x="0" y="1166813"/>
                </a:cubicBezTo>
                <a:cubicBezTo>
                  <a:pt x="0" y="522400"/>
                  <a:pt x="522400" y="0"/>
                  <a:pt x="11668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20">
            <a:extLst>
              <a:ext uri="{FF2B5EF4-FFF2-40B4-BE49-F238E27FC236}">
                <a16:creationId xmlns:a16="http://schemas.microsoft.com/office/drawing/2014/main" id="{288D22EA-0E20-C913-163A-DC3069D0CB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150" y="4768570"/>
            <a:ext cx="2316480" cy="203200"/>
          </a:xfrm>
        </p:spPr>
        <p:txBody>
          <a:bodyPr/>
          <a:lstStyle>
            <a:lvl1pPr marL="0" indent="0" algn="ctr">
              <a:buNone/>
              <a:defRPr sz="15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35" name="Platshållare för text 20">
            <a:extLst>
              <a:ext uri="{FF2B5EF4-FFF2-40B4-BE49-F238E27FC236}">
                <a16:creationId xmlns:a16="http://schemas.microsoft.com/office/drawing/2014/main" id="{E004FE53-2515-9DFC-829C-8511A0848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7150" y="5079770"/>
            <a:ext cx="2316480" cy="855611"/>
          </a:xfrm>
        </p:spPr>
        <p:txBody>
          <a:bodyPr/>
          <a:lstStyle>
            <a:lvl1pPr marL="0" indent="0" algn="ctr">
              <a:buNone/>
              <a:defRPr sz="1050"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D923B10-4408-0A91-E0BA-33E8F590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7774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DFB6F3-EB80-63EF-1AB5-BE477AEE07DA}"/>
              </a:ext>
            </a:extLst>
          </p:cNvPr>
          <p:cNvSpPr/>
          <p:nvPr userDrawn="1"/>
        </p:nvSpPr>
        <p:spPr>
          <a:xfrm>
            <a:off x="914400" y="1046163"/>
            <a:ext cx="10364029" cy="478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118A7892-7A63-C037-6804-335CC7506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6300" y="1854200"/>
            <a:ext cx="8064500" cy="2971800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9073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bakg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22662616-8E36-ED5F-0DB1-19F584763B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1729171 w 12191999"/>
              <a:gd name="connsiteY0" fmla="*/ 6343741 h 6857999"/>
              <a:gd name="connsiteX1" fmla="*/ 11766496 w 12191999"/>
              <a:gd name="connsiteY1" fmla="*/ 6364242 h 6857999"/>
              <a:gd name="connsiteX2" fmla="*/ 11766496 w 12191999"/>
              <a:gd name="connsiteY2" fmla="*/ 6364701 h 6857999"/>
              <a:gd name="connsiteX3" fmla="*/ 11766496 w 12191999"/>
              <a:gd name="connsiteY3" fmla="*/ 6403582 h 6857999"/>
              <a:gd name="connsiteX4" fmla="*/ 11766496 w 12191999"/>
              <a:gd name="connsiteY4" fmla="*/ 6404077 h 6857999"/>
              <a:gd name="connsiteX5" fmla="*/ 11729171 w 12191999"/>
              <a:gd name="connsiteY5" fmla="*/ 6423907 h 6857999"/>
              <a:gd name="connsiteX6" fmla="*/ 11689088 w 12191999"/>
              <a:gd name="connsiteY6" fmla="*/ 6383824 h 6857999"/>
              <a:gd name="connsiteX7" fmla="*/ 11729171 w 12191999"/>
              <a:gd name="connsiteY7" fmla="*/ 6343741 h 6857999"/>
              <a:gd name="connsiteX8" fmla="*/ 11432403 w 12191999"/>
              <a:gd name="connsiteY8" fmla="*/ 6337521 h 6857999"/>
              <a:gd name="connsiteX9" fmla="*/ 11466194 w 12191999"/>
              <a:gd name="connsiteY9" fmla="*/ 6365197 h 6857999"/>
              <a:gd name="connsiteX10" fmla="*/ 11465983 w 12191999"/>
              <a:gd name="connsiteY10" fmla="*/ 6365409 h 6857999"/>
              <a:gd name="connsiteX11" fmla="*/ 11465841 w 12191999"/>
              <a:gd name="connsiteY11" fmla="*/ 6365445 h 6857999"/>
              <a:gd name="connsiteX12" fmla="*/ 11395997 w 12191999"/>
              <a:gd name="connsiteY12" fmla="*/ 6365445 h 6857999"/>
              <a:gd name="connsiteX13" fmla="*/ 11395997 w 12191999"/>
              <a:gd name="connsiteY13" fmla="*/ 6365162 h 6857999"/>
              <a:gd name="connsiteX14" fmla="*/ 11432403 w 12191999"/>
              <a:gd name="connsiteY14" fmla="*/ 6337521 h 6857999"/>
              <a:gd name="connsiteX15" fmla="*/ 11093361 w 12191999"/>
              <a:gd name="connsiteY15" fmla="*/ 6303305 h 6857999"/>
              <a:gd name="connsiteX16" fmla="*/ 11093361 w 12191999"/>
              <a:gd name="connsiteY16" fmla="*/ 6464590 h 6857999"/>
              <a:gd name="connsiteX17" fmla="*/ 11094987 w 12191999"/>
              <a:gd name="connsiteY17" fmla="*/ 6464590 h 6857999"/>
              <a:gd name="connsiteX18" fmla="*/ 11138039 w 12191999"/>
              <a:gd name="connsiteY18" fmla="*/ 6464590 h 6857999"/>
              <a:gd name="connsiteX19" fmla="*/ 11139665 w 12191999"/>
              <a:gd name="connsiteY19" fmla="*/ 6464590 h 6857999"/>
              <a:gd name="connsiteX20" fmla="*/ 11139665 w 12191999"/>
              <a:gd name="connsiteY20" fmla="*/ 6303305 h 6857999"/>
              <a:gd name="connsiteX21" fmla="*/ 11138039 w 12191999"/>
              <a:gd name="connsiteY21" fmla="*/ 6303305 h 6857999"/>
              <a:gd name="connsiteX22" fmla="*/ 11094987 w 12191999"/>
              <a:gd name="connsiteY22" fmla="*/ 6303305 h 6857999"/>
              <a:gd name="connsiteX23" fmla="*/ 11093361 w 12191999"/>
              <a:gd name="connsiteY23" fmla="*/ 6303305 h 6857999"/>
              <a:gd name="connsiteX24" fmla="*/ 11718955 w 12191999"/>
              <a:gd name="connsiteY24" fmla="*/ 6300159 h 6857999"/>
              <a:gd name="connsiteX25" fmla="*/ 11643739 w 12191999"/>
              <a:gd name="connsiteY25" fmla="*/ 6383930 h 6857999"/>
              <a:gd name="connsiteX26" fmla="*/ 11718955 w 12191999"/>
              <a:gd name="connsiteY26" fmla="*/ 6468019 h 6857999"/>
              <a:gd name="connsiteX27" fmla="*/ 11766214 w 12191999"/>
              <a:gd name="connsiteY27" fmla="*/ 6446280 h 6857999"/>
              <a:gd name="connsiteX28" fmla="*/ 11766496 w 12191999"/>
              <a:gd name="connsiteY28" fmla="*/ 6446280 h 6857999"/>
              <a:gd name="connsiteX29" fmla="*/ 11766496 w 12191999"/>
              <a:gd name="connsiteY29" fmla="*/ 6462964 h 6857999"/>
              <a:gd name="connsiteX30" fmla="*/ 11768122 w 12191999"/>
              <a:gd name="connsiteY30" fmla="*/ 6464590 h 6857999"/>
              <a:gd name="connsiteX31" fmla="*/ 11811245 w 12191999"/>
              <a:gd name="connsiteY31" fmla="*/ 6464590 h 6857999"/>
              <a:gd name="connsiteX32" fmla="*/ 11812800 w 12191999"/>
              <a:gd name="connsiteY32" fmla="*/ 6462964 h 6857999"/>
              <a:gd name="connsiteX33" fmla="*/ 11812800 w 12191999"/>
              <a:gd name="connsiteY33" fmla="*/ 6304931 h 6857999"/>
              <a:gd name="connsiteX34" fmla="*/ 11811174 w 12191999"/>
              <a:gd name="connsiteY34" fmla="*/ 6303305 h 6857999"/>
              <a:gd name="connsiteX35" fmla="*/ 11768122 w 12191999"/>
              <a:gd name="connsiteY35" fmla="*/ 6303305 h 6857999"/>
              <a:gd name="connsiteX36" fmla="*/ 11766496 w 12191999"/>
              <a:gd name="connsiteY36" fmla="*/ 6304931 h 6857999"/>
              <a:gd name="connsiteX37" fmla="*/ 11766496 w 12191999"/>
              <a:gd name="connsiteY37" fmla="*/ 6321897 h 6857999"/>
              <a:gd name="connsiteX38" fmla="*/ 11766214 w 12191999"/>
              <a:gd name="connsiteY38" fmla="*/ 6321897 h 6857999"/>
              <a:gd name="connsiteX39" fmla="*/ 11718955 w 12191999"/>
              <a:gd name="connsiteY39" fmla="*/ 6300159 h 6857999"/>
              <a:gd name="connsiteX40" fmla="*/ 11432368 w 12191999"/>
              <a:gd name="connsiteY40" fmla="*/ 6300018 h 6857999"/>
              <a:gd name="connsiteX41" fmla="*/ 11351863 w 12191999"/>
              <a:gd name="connsiteY41" fmla="*/ 6383775 h 6857999"/>
              <a:gd name="connsiteX42" fmla="*/ 11435691 w 12191999"/>
              <a:gd name="connsiteY42" fmla="*/ 6467843 h 6857999"/>
              <a:gd name="connsiteX43" fmla="*/ 11507161 w 12191999"/>
              <a:gd name="connsiteY43" fmla="*/ 6435395 h 6857999"/>
              <a:gd name="connsiteX44" fmla="*/ 11506595 w 12191999"/>
              <a:gd name="connsiteY44" fmla="*/ 6433204 h 6857999"/>
              <a:gd name="connsiteX45" fmla="*/ 11473193 w 12191999"/>
              <a:gd name="connsiteY45" fmla="*/ 6412844 h 6857999"/>
              <a:gd name="connsiteX46" fmla="*/ 11470966 w 12191999"/>
              <a:gd name="connsiteY46" fmla="*/ 6413374 h 6857999"/>
              <a:gd name="connsiteX47" fmla="*/ 11436645 w 12191999"/>
              <a:gd name="connsiteY47" fmla="*/ 6428432 h 6857999"/>
              <a:gd name="connsiteX48" fmla="*/ 11395325 w 12191999"/>
              <a:gd name="connsiteY48" fmla="*/ 6395171 h 6857999"/>
              <a:gd name="connsiteX49" fmla="*/ 11395537 w 12191999"/>
              <a:gd name="connsiteY49" fmla="*/ 6394959 h 6857999"/>
              <a:gd name="connsiteX50" fmla="*/ 11510518 w 12191999"/>
              <a:gd name="connsiteY50" fmla="*/ 6394959 h 6857999"/>
              <a:gd name="connsiteX51" fmla="*/ 11511261 w 12191999"/>
              <a:gd name="connsiteY51" fmla="*/ 6394216 h 6857999"/>
              <a:gd name="connsiteX52" fmla="*/ 11512462 w 12191999"/>
              <a:gd name="connsiteY52" fmla="*/ 6376861 h 6857999"/>
              <a:gd name="connsiteX53" fmla="*/ 11512462 w 12191999"/>
              <a:gd name="connsiteY53" fmla="*/ 6373044 h 6857999"/>
              <a:gd name="connsiteX54" fmla="*/ 11432368 w 12191999"/>
              <a:gd name="connsiteY54" fmla="*/ 6300018 h 6857999"/>
              <a:gd name="connsiteX55" fmla="*/ 11621824 w 12191999"/>
              <a:gd name="connsiteY55" fmla="*/ 6300017 h 6857999"/>
              <a:gd name="connsiteX56" fmla="*/ 11583439 w 12191999"/>
              <a:gd name="connsiteY56" fmla="*/ 6321649 h 6857999"/>
              <a:gd name="connsiteX57" fmla="*/ 11583085 w 12191999"/>
              <a:gd name="connsiteY57" fmla="*/ 6321649 h 6857999"/>
              <a:gd name="connsiteX58" fmla="*/ 11583085 w 12191999"/>
              <a:gd name="connsiteY58" fmla="*/ 6304966 h 6857999"/>
              <a:gd name="connsiteX59" fmla="*/ 11581424 w 12191999"/>
              <a:gd name="connsiteY59" fmla="*/ 6303305 h 6857999"/>
              <a:gd name="connsiteX60" fmla="*/ 11538513 w 12191999"/>
              <a:gd name="connsiteY60" fmla="*/ 6303305 h 6857999"/>
              <a:gd name="connsiteX61" fmla="*/ 11536852 w 12191999"/>
              <a:gd name="connsiteY61" fmla="*/ 6304966 h 6857999"/>
              <a:gd name="connsiteX62" fmla="*/ 11536852 w 12191999"/>
              <a:gd name="connsiteY62" fmla="*/ 6463176 h 6857999"/>
              <a:gd name="connsiteX63" fmla="*/ 11538513 w 12191999"/>
              <a:gd name="connsiteY63" fmla="*/ 6464802 h 6857999"/>
              <a:gd name="connsiteX64" fmla="*/ 11581601 w 12191999"/>
              <a:gd name="connsiteY64" fmla="*/ 6464802 h 6857999"/>
              <a:gd name="connsiteX65" fmla="*/ 11583262 w 12191999"/>
              <a:gd name="connsiteY65" fmla="*/ 6463176 h 6857999"/>
              <a:gd name="connsiteX66" fmla="*/ 11583262 w 12191999"/>
              <a:gd name="connsiteY66" fmla="*/ 6381879 h 6857999"/>
              <a:gd name="connsiteX67" fmla="*/ 11609418 w 12191999"/>
              <a:gd name="connsiteY67" fmla="*/ 6344412 h 6857999"/>
              <a:gd name="connsiteX68" fmla="*/ 11618396 w 12191999"/>
              <a:gd name="connsiteY68" fmla="*/ 6342751 h 6857999"/>
              <a:gd name="connsiteX69" fmla="*/ 11638119 w 12191999"/>
              <a:gd name="connsiteY69" fmla="*/ 6346038 h 6857999"/>
              <a:gd name="connsiteX70" fmla="*/ 11638126 w 12191999"/>
              <a:gd name="connsiteY70" fmla="*/ 6346039 h 6857999"/>
              <a:gd name="connsiteX71" fmla="*/ 11639002 w 12191999"/>
              <a:gd name="connsiteY71" fmla="*/ 6345296 h 6857999"/>
              <a:gd name="connsiteX72" fmla="*/ 11641513 w 12191999"/>
              <a:gd name="connsiteY72" fmla="*/ 6303588 h 6857999"/>
              <a:gd name="connsiteX73" fmla="*/ 11640982 w 12191999"/>
              <a:gd name="connsiteY73" fmla="*/ 6302774 h 6857999"/>
              <a:gd name="connsiteX74" fmla="*/ 11621824 w 12191999"/>
              <a:gd name="connsiteY74" fmla="*/ 6300017 h 6857999"/>
              <a:gd name="connsiteX75" fmla="*/ 11261220 w 12191999"/>
              <a:gd name="connsiteY75" fmla="*/ 6299911 h 6857999"/>
              <a:gd name="connsiteX76" fmla="*/ 11217567 w 12191999"/>
              <a:gd name="connsiteY76" fmla="*/ 6321685 h 6857999"/>
              <a:gd name="connsiteX77" fmla="*/ 11217214 w 12191999"/>
              <a:gd name="connsiteY77" fmla="*/ 6321685 h 6857999"/>
              <a:gd name="connsiteX78" fmla="*/ 11217214 w 12191999"/>
              <a:gd name="connsiteY78" fmla="*/ 6304931 h 6857999"/>
              <a:gd name="connsiteX79" fmla="*/ 11215553 w 12191999"/>
              <a:gd name="connsiteY79" fmla="*/ 6303305 h 6857999"/>
              <a:gd name="connsiteX80" fmla="*/ 11172536 w 12191999"/>
              <a:gd name="connsiteY80" fmla="*/ 6303305 h 6857999"/>
              <a:gd name="connsiteX81" fmla="*/ 11170875 w 12191999"/>
              <a:gd name="connsiteY81" fmla="*/ 6304931 h 6857999"/>
              <a:gd name="connsiteX82" fmla="*/ 11170875 w 12191999"/>
              <a:gd name="connsiteY82" fmla="*/ 6463000 h 6857999"/>
              <a:gd name="connsiteX83" fmla="*/ 11172536 w 12191999"/>
              <a:gd name="connsiteY83" fmla="*/ 6464590 h 6857999"/>
              <a:gd name="connsiteX84" fmla="*/ 11215518 w 12191999"/>
              <a:gd name="connsiteY84" fmla="*/ 6464590 h 6857999"/>
              <a:gd name="connsiteX85" fmla="*/ 11217144 w 12191999"/>
              <a:gd name="connsiteY85" fmla="*/ 6462964 h 6857999"/>
              <a:gd name="connsiteX86" fmla="*/ 11217144 w 12191999"/>
              <a:gd name="connsiteY86" fmla="*/ 6378663 h 6857999"/>
              <a:gd name="connsiteX87" fmla="*/ 11247965 w 12191999"/>
              <a:gd name="connsiteY87" fmla="*/ 6345826 h 6857999"/>
              <a:gd name="connsiteX88" fmla="*/ 11249414 w 12191999"/>
              <a:gd name="connsiteY88" fmla="*/ 6345826 h 6857999"/>
              <a:gd name="connsiteX89" fmla="*/ 11280626 w 12191999"/>
              <a:gd name="connsiteY89" fmla="*/ 6381172 h 6857999"/>
              <a:gd name="connsiteX90" fmla="*/ 11280626 w 12191999"/>
              <a:gd name="connsiteY90" fmla="*/ 6462964 h 6857999"/>
              <a:gd name="connsiteX91" fmla="*/ 11282252 w 12191999"/>
              <a:gd name="connsiteY91" fmla="*/ 6464590 h 6857999"/>
              <a:gd name="connsiteX92" fmla="*/ 11325303 w 12191999"/>
              <a:gd name="connsiteY92" fmla="*/ 6464590 h 6857999"/>
              <a:gd name="connsiteX93" fmla="*/ 11326929 w 12191999"/>
              <a:gd name="connsiteY93" fmla="*/ 6462964 h 6857999"/>
              <a:gd name="connsiteX94" fmla="*/ 11326929 w 12191999"/>
              <a:gd name="connsiteY94" fmla="*/ 6373290 h 6857999"/>
              <a:gd name="connsiteX95" fmla="*/ 11261220 w 12191999"/>
              <a:gd name="connsiteY95" fmla="*/ 6299911 h 6857999"/>
              <a:gd name="connsiteX96" fmla="*/ 10905584 w 12191999"/>
              <a:gd name="connsiteY96" fmla="*/ 6298480 h 6857999"/>
              <a:gd name="connsiteX97" fmla="*/ 10810873 w 12191999"/>
              <a:gd name="connsiteY97" fmla="*/ 6393191 h 6857999"/>
              <a:gd name="connsiteX98" fmla="*/ 10810873 w 12191999"/>
              <a:gd name="connsiteY98" fmla="*/ 6462964 h 6857999"/>
              <a:gd name="connsiteX99" fmla="*/ 10812464 w 12191999"/>
              <a:gd name="connsiteY99" fmla="*/ 6464625 h 6857999"/>
              <a:gd name="connsiteX100" fmla="*/ 10813488 w 12191999"/>
              <a:gd name="connsiteY100" fmla="*/ 6464272 h 6857999"/>
              <a:gd name="connsiteX101" fmla="*/ 10856823 w 12191999"/>
              <a:gd name="connsiteY101" fmla="*/ 6432072 h 6857999"/>
              <a:gd name="connsiteX102" fmla="*/ 10857495 w 12191999"/>
              <a:gd name="connsiteY102" fmla="*/ 6430764 h 6857999"/>
              <a:gd name="connsiteX103" fmla="*/ 10857495 w 12191999"/>
              <a:gd name="connsiteY103" fmla="*/ 6393191 h 6857999"/>
              <a:gd name="connsiteX104" fmla="*/ 10906924 w 12191999"/>
              <a:gd name="connsiteY104" fmla="*/ 6346371 h 6857999"/>
              <a:gd name="connsiteX105" fmla="*/ 10953743 w 12191999"/>
              <a:gd name="connsiteY105" fmla="*/ 6393191 h 6857999"/>
              <a:gd name="connsiteX106" fmla="*/ 10953743 w 12191999"/>
              <a:gd name="connsiteY106" fmla="*/ 6462964 h 6857999"/>
              <a:gd name="connsiteX107" fmla="*/ 10955405 w 12191999"/>
              <a:gd name="connsiteY107" fmla="*/ 6464625 h 6857999"/>
              <a:gd name="connsiteX108" fmla="*/ 10998668 w 12191999"/>
              <a:gd name="connsiteY108" fmla="*/ 6464625 h 6857999"/>
              <a:gd name="connsiteX109" fmla="*/ 11000294 w 12191999"/>
              <a:gd name="connsiteY109" fmla="*/ 6462999 h 6857999"/>
              <a:gd name="connsiteX110" fmla="*/ 11000294 w 12191999"/>
              <a:gd name="connsiteY110" fmla="*/ 6393191 h 6857999"/>
              <a:gd name="connsiteX111" fmla="*/ 10905584 w 12191999"/>
              <a:gd name="connsiteY111" fmla="*/ 6298480 h 6857999"/>
              <a:gd name="connsiteX112" fmla="*/ 11115983 w 12191999"/>
              <a:gd name="connsiteY112" fmla="*/ 6225119 h 6857999"/>
              <a:gd name="connsiteX113" fmla="*/ 11088064 w 12191999"/>
              <a:gd name="connsiteY113" fmla="*/ 6253745 h 6857999"/>
              <a:gd name="connsiteX114" fmla="*/ 11116690 w 12191999"/>
              <a:gd name="connsiteY114" fmla="*/ 6281669 h 6857999"/>
              <a:gd name="connsiteX115" fmla="*/ 11144613 w 12191999"/>
              <a:gd name="connsiteY115" fmla="*/ 6253042 h 6857999"/>
              <a:gd name="connsiteX116" fmla="*/ 11116336 w 12191999"/>
              <a:gd name="connsiteY116" fmla="*/ 6225119 h 6857999"/>
              <a:gd name="connsiteX117" fmla="*/ 10905601 w 12191999"/>
              <a:gd name="connsiteY117" fmla="*/ 6174256 h 6857999"/>
              <a:gd name="connsiteX118" fmla="*/ 10934090 w 12191999"/>
              <a:gd name="connsiteY118" fmla="*/ 6202816 h 6857999"/>
              <a:gd name="connsiteX119" fmla="*/ 10905531 w 12191999"/>
              <a:gd name="connsiteY119" fmla="*/ 6231305 h 6857999"/>
              <a:gd name="connsiteX120" fmla="*/ 10877041 w 12191999"/>
              <a:gd name="connsiteY120" fmla="*/ 6202745 h 6857999"/>
              <a:gd name="connsiteX121" fmla="*/ 10905601 w 12191999"/>
              <a:gd name="connsiteY121" fmla="*/ 6174256 h 6857999"/>
              <a:gd name="connsiteX122" fmla="*/ 10905318 w 12191999"/>
              <a:gd name="connsiteY122" fmla="*/ 6127705 h 6857999"/>
              <a:gd name="connsiteX123" fmla="*/ 10830384 w 12191999"/>
              <a:gd name="connsiteY123" fmla="*/ 6202922 h 6857999"/>
              <a:gd name="connsiteX124" fmla="*/ 10905601 w 12191999"/>
              <a:gd name="connsiteY124" fmla="*/ 6277856 h 6857999"/>
              <a:gd name="connsiteX125" fmla="*/ 10980535 w 12191999"/>
              <a:gd name="connsiteY125" fmla="*/ 6202780 h 6857999"/>
              <a:gd name="connsiteX126" fmla="*/ 10980535 w 12191999"/>
              <a:gd name="connsiteY126" fmla="*/ 6202639 h 6857999"/>
              <a:gd name="connsiteX127" fmla="*/ 10905318 w 12191999"/>
              <a:gd name="connsiteY127" fmla="*/ 6127705 h 6857999"/>
              <a:gd name="connsiteX128" fmla="*/ 0 w 12191999"/>
              <a:gd name="connsiteY128" fmla="*/ 0 h 6857999"/>
              <a:gd name="connsiteX129" fmla="*/ 12191999 w 12191999"/>
              <a:gd name="connsiteY129" fmla="*/ 0 h 6857999"/>
              <a:gd name="connsiteX130" fmla="*/ 12191999 w 12191999"/>
              <a:gd name="connsiteY130" fmla="*/ 6857999 h 6857999"/>
              <a:gd name="connsiteX131" fmla="*/ 0 w 12191999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2191999" h="6857999">
                <a:moveTo>
                  <a:pt x="11729171" y="6343741"/>
                </a:moveTo>
                <a:cubicBezTo>
                  <a:pt x="11744313" y="6343692"/>
                  <a:pt x="11758413" y="6351438"/>
                  <a:pt x="11766496" y="6364242"/>
                </a:cubicBezTo>
                <a:cubicBezTo>
                  <a:pt x="11766532" y="6364394"/>
                  <a:pt x="11766532" y="6364551"/>
                  <a:pt x="11766496" y="6364701"/>
                </a:cubicBezTo>
                <a:lnTo>
                  <a:pt x="11766496" y="6403582"/>
                </a:lnTo>
                <a:cubicBezTo>
                  <a:pt x="11766567" y="6403740"/>
                  <a:pt x="11766567" y="6403920"/>
                  <a:pt x="11766496" y="6404077"/>
                </a:cubicBezTo>
                <a:cubicBezTo>
                  <a:pt x="11758218" y="6416585"/>
                  <a:pt x="11744168" y="6424049"/>
                  <a:pt x="11729171" y="6423907"/>
                </a:cubicBezTo>
                <a:cubicBezTo>
                  <a:pt x="11707034" y="6423907"/>
                  <a:pt x="11689088" y="6405961"/>
                  <a:pt x="11689088" y="6383824"/>
                </a:cubicBezTo>
                <a:cubicBezTo>
                  <a:pt x="11689088" y="6361687"/>
                  <a:pt x="11707034" y="6343741"/>
                  <a:pt x="11729171" y="6343741"/>
                </a:cubicBezTo>
                <a:close/>
                <a:moveTo>
                  <a:pt x="11432403" y="6337521"/>
                </a:moveTo>
                <a:cubicBezTo>
                  <a:pt x="11449405" y="6337521"/>
                  <a:pt x="11464109" y="6349221"/>
                  <a:pt x="11466194" y="6365197"/>
                </a:cubicBezTo>
                <a:cubicBezTo>
                  <a:pt x="11466194" y="6365314"/>
                  <a:pt x="11466099" y="6365409"/>
                  <a:pt x="11465983" y="6365409"/>
                </a:cubicBezTo>
                <a:lnTo>
                  <a:pt x="11465841" y="6365445"/>
                </a:lnTo>
                <a:lnTo>
                  <a:pt x="11395997" y="6365445"/>
                </a:lnTo>
                <a:cubicBezTo>
                  <a:pt x="11395936" y="6365359"/>
                  <a:pt x="11395936" y="6365246"/>
                  <a:pt x="11395997" y="6365162"/>
                </a:cubicBezTo>
                <a:cubicBezTo>
                  <a:pt x="11400309" y="6347913"/>
                  <a:pt x="11413104" y="6337521"/>
                  <a:pt x="11432403" y="6337521"/>
                </a:cubicBezTo>
                <a:close/>
                <a:moveTo>
                  <a:pt x="11093361" y="6303305"/>
                </a:moveTo>
                <a:lnTo>
                  <a:pt x="11093361" y="6464590"/>
                </a:lnTo>
                <a:cubicBezTo>
                  <a:pt x="11093361" y="6464590"/>
                  <a:pt x="11094089" y="6464590"/>
                  <a:pt x="11094987" y="6464590"/>
                </a:cubicBezTo>
                <a:lnTo>
                  <a:pt x="11138039" y="6464590"/>
                </a:lnTo>
                <a:cubicBezTo>
                  <a:pt x="11138937" y="6464590"/>
                  <a:pt x="11139665" y="6464590"/>
                  <a:pt x="11139665" y="6464590"/>
                </a:cubicBezTo>
                <a:lnTo>
                  <a:pt x="11139665" y="6303305"/>
                </a:lnTo>
                <a:cubicBezTo>
                  <a:pt x="11139665" y="6303305"/>
                  <a:pt x="11138937" y="6303305"/>
                  <a:pt x="11138039" y="6303305"/>
                </a:cubicBezTo>
                <a:lnTo>
                  <a:pt x="11094987" y="6303305"/>
                </a:lnTo>
                <a:cubicBezTo>
                  <a:pt x="11094089" y="6303305"/>
                  <a:pt x="11093361" y="6303305"/>
                  <a:pt x="11093361" y="6303305"/>
                </a:cubicBezTo>
                <a:close/>
                <a:moveTo>
                  <a:pt x="11718955" y="6300159"/>
                </a:moveTo>
                <a:cubicBezTo>
                  <a:pt x="11676929" y="6300159"/>
                  <a:pt x="11643739" y="6337272"/>
                  <a:pt x="11643739" y="6383930"/>
                </a:cubicBezTo>
                <a:cubicBezTo>
                  <a:pt x="11643739" y="6430587"/>
                  <a:pt x="11676929" y="6468019"/>
                  <a:pt x="11718955" y="6468019"/>
                </a:cubicBezTo>
                <a:cubicBezTo>
                  <a:pt x="11739033" y="6468019"/>
                  <a:pt x="11758120" y="6459111"/>
                  <a:pt x="11766214" y="6446280"/>
                </a:cubicBezTo>
                <a:cubicBezTo>
                  <a:pt x="11766295" y="6446209"/>
                  <a:pt x="11766415" y="6446209"/>
                  <a:pt x="11766496" y="6446280"/>
                </a:cubicBezTo>
                <a:lnTo>
                  <a:pt x="11766496" y="6462964"/>
                </a:lnTo>
                <a:cubicBezTo>
                  <a:pt x="11766514" y="6463855"/>
                  <a:pt x="11767232" y="6464571"/>
                  <a:pt x="11768122" y="6464590"/>
                </a:cubicBezTo>
                <a:lnTo>
                  <a:pt x="11811245" y="6464590"/>
                </a:lnTo>
                <a:cubicBezTo>
                  <a:pt x="11812125" y="6464571"/>
                  <a:pt x="11812822" y="6463843"/>
                  <a:pt x="11812800" y="6462964"/>
                </a:cubicBezTo>
                <a:lnTo>
                  <a:pt x="11812800" y="6304931"/>
                </a:lnTo>
                <a:cubicBezTo>
                  <a:pt x="11812783" y="6304041"/>
                  <a:pt x="11812065" y="6303324"/>
                  <a:pt x="11811174" y="6303305"/>
                </a:cubicBezTo>
                <a:lnTo>
                  <a:pt x="11768122" y="6303305"/>
                </a:lnTo>
                <a:cubicBezTo>
                  <a:pt x="11767239" y="6303341"/>
                  <a:pt x="11766532" y="6304049"/>
                  <a:pt x="11766496" y="6304931"/>
                </a:cubicBezTo>
                <a:lnTo>
                  <a:pt x="11766496" y="6321897"/>
                </a:lnTo>
                <a:cubicBezTo>
                  <a:pt x="11766415" y="6321969"/>
                  <a:pt x="11766295" y="6321969"/>
                  <a:pt x="11766214" y="6321897"/>
                </a:cubicBezTo>
                <a:cubicBezTo>
                  <a:pt x="11758120" y="6309066"/>
                  <a:pt x="11738679" y="6300159"/>
                  <a:pt x="11718955" y="6300159"/>
                </a:cubicBezTo>
                <a:close/>
                <a:moveTo>
                  <a:pt x="11432368" y="6300018"/>
                </a:moveTo>
                <a:cubicBezTo>
                  <a:pt x="11387429" y="6301862"/>
                  <a:pt x="11351927" y="6338798"/>
                  <a:pt x="11351863" y="6383775"/>
                </a:cubicBezTo>
                <a:cubicBezTo>
                  <a:pt x="11351796" y="6430138"/>
                  <a:pt x="11389326" y="6467777"/>
                  <a:pt x="11435691" y="6467843"/>
                </a:cubicBezTo>
                <a:cubicBezTo>
                  <a:pt x="11468280" y="6467843"/>
                  <a:pt x="11494931" y="6455931"/>
                  <a:pt x="11507161" y="6435395"/>
                </a:cubicBezTo>
                <a:cubicBezTo>
                  <a:pt x="11507596" y="6434631"/>
                  <a:pt x="11507345" y="6433661"/>
                  <a:pt x="11506595" y="6433204"/>
                </a:cubicBezTo>
                <a:lnTo>
                  <a:pt x="11473193" y="6412844"/>
                </a:lnTo>
                <a:cubicBezTo>
                  <a:pt x="11472429" y="6412399"/>
                  <a:pt x="11471450" y="6412632"/>
                  <a:pt x="11470966" y="6413374"/>
                </a:cubicBezTo>
                <a:cubicBezTo>
                  <a:pt x="11464922" y="6422458"/>
                  <a:pt x="11450429" y="6428432"/>
                  <a:pt x="11436645" y="6428432"/>
                </a:cubicBezTo>
                <a:cubicBezTo>
                  <a:pt x="11414730" y="6428432"/>
                  <a:pt x="11399638" y="6417015"/>
                  <a:pt x="11395325" y="6395171"/>
                </a:cubicBezTo>
                <a:cubicBezTo>
                  <a:pt x="11395325" y="6395054"/>
                  <a:pt x="11395420" y="6394959"/>
                  <a:pt x="11395537" y="6394959"/>
                </a:cubicBezTo>
                <a:lnTo>
                  <a:pt x="11510518" y="6394959"/>
                </a:lnTo>
                <a:cubicBezTo>
                  <a:pt x="11510929" y="6394959"/>
                  <a:pt x="11511261" y="6394627"/>
                  <a:pt x="11511261" y="6394216"/>
                </a:cubicBezTo>
                <a:cubicBezTo>
                  <a:pt x="11512102" y="6388470"/>
                  <a:pt x="11512505" y="6382669"/>
                  <a:pt x="11512462" y="6376861"/>
                </a:cubicBezTo>
                <a:cubicBezTo>
                  <a:pt x="11512462" y="6375589"/>
                  <a:pt x="11512462" y="6374316"/>
                  <a:pt x="11512462" y="6373044"/>
                </a:cubicBezTo>
                <a:cubicBezTo>
                  <a:pt x="11510497" y="6330767"/>
                  <a:pt x="11474645" y="6298080"/>
                  <a:pt x="11432368" y="6300018"/>
                </a:cubicBezTo>
                <a:close/>
                <a:moveTo>
                  <a:pt x="11621824" y="6300017"/>
                </a:moveTo>
                <a:cubicBezTo>
                  <a:pt x="11606279" y="6300582"/>
                  <a:pt x="11591975" y="6308645"/>
                  <a:pt x="11583439" y="6321649"/>
                </a:cubicBezTo>
                <a:lnTo>
                  <a:pt x="11583085" y="6321649"/>
                </a:lnTo>
                <a:lnTo>
                  <a:pt x="11583085" y="6304966"/>
                </a:lnTo>
                <a:cubicBezTo>
                  <a:pt x="11583085" y="6304048"/>
                  <a:pt x="11582342" y="6303305"/>
                  <a:pt x="11581424" y="6303305"/>
                </a:cubicBezTo>
                <a:lnTo>
                  <a:pt x="11538513" y="6303305"/>
                </a:lnTo>
                <a:cubicBezTo>
                  <a:pt x="11537595" y="6303305"/>
                  <a:pt x="11536852" y="6304048"/>
                  <a:pt x="11536852" y="6304966"/>
                </a:cubicBezTo>
                <a:lnTo>
                  <a:pt x="11536852" y="6463176"/>
                </a:lnTo>
                <a:cubicBezTo>
                  <a:pt x="11536869" y="6464079"/>
                  <a:pt x="11537608" y="6464802"/>
                  <a:pt x="11538513" y="6464802"/>
                </a:cubicBezTo>
                <a:lnTo>
                  <a:pt x="11581601" y="6464802"/>
                </a:lnTo>
                <a:cubicBezTo>
                  <a:pt x="11582506" y="6464802"/>
                  <a:pt x="11583244" y="6464079"/>
                  <a:pt x="11583262" y="6463176"/>
                </a:cubicBezTo>
                <a:lnTo>
                  <a:pt x="11583262" y="6381879"/>
                </a:lnTo>
                <a:cubicBezTo>
                  <a:pt x="11583057" y="6365078"/>
                  <a:pt x="11593576" y="6350012"/>
                  <a:pt x="11609418" y="6344412"/>
                </a:cubicBezTo>
                <a:cubicBezTo>
                  <a:pt x="11612302" y="6343385"/>
                  <a:pt x="11615335" y="6342824"/>
                  <a:pt x="11618396" y="6342751"/>
                </a:cubicBezTo>
                <a:cubicBezTo>
                  <a:pt x="11625101" y="6342814"/>
                  <a:pt x="11631757" y="6343922"/>
                  <a:pt x="11638119" y="6346038"/>
                </a:cubicBezTo>
                <a:cubicBezTo>
                  <a:pt x="11638123" y="6346038"/>
                  <a:pt x="11638123" y="6346038"/>
                  <a:pt x="11638126" y="6346039"/>
                </a:cubicBezTo>
                <a:cubicBezTo>
                  <a:pt x="11638572" y="6346076"/>
                  <a:pt x="11638964" y="6345743"/>
                  <a:pt x="11639002" y="6345296"/>
                </a:cubicBezTo>
                <a:lnTo>
                  <a:pt x="11641513" y="6303588"/>
                </a:lnTo>
                <a:cubicBezTo>
                  <a:pt x="11641548" y="6303226"/>
                  <a:pt x="11641329" y="6302888"/>
                  <a:pt x="11640982" y="6302774"/>
                </a:cubicBezTo>
                <a:cubicBezTo>
                  <a:pt x="11634811" y="6300732"/>
                  <a:pt x="11628325" y="6299799"/>
                  <a:pt x="11621824" y="6300017"/>
                </a:cubicBezTo>
                <a:close/>
                <a:moveTo>
                  <a:pt x="11261220" y="6299911"/>
                </a:moveTo>
                <a:cubicBezTo>
                  <a:pt x="11243975" y="6299556"/>
                  <a:pt x="11227659" y="6307695"/>
                  <a:pt x="11217567" y="6321685"/>
                </a:cubicBezTo>
                <a:lnTo>
                  <a:pt x="11217214" y="6321685"/>
                </a:lnTo>
                <a:lnTo>
                  <a:pt x="11217214" y="6304931"/>
                </a:lnTo>
                <a:cubicBezTo>
                  <a:pt x="11217196" y="6304027"/>
                  <a:pt x="11216458" y="6303304"/>
                  <a:pt x="11215553" y="6303305"/>
                </a:cubicBezTo>
                <a:lnTo>
                  <a:pt x="11172536" y="6303305"/>
                </a:lnTo>
                <a:cubicBezTo>
                  <a:pt x="11171631" y="6303304"/>
                  <a:pt x="11170892" y="6304027"/>
                  <a:pt x="11170875" y="6304931"/>
                </a:cubicBezTo>
                <a:lnTo>
                  <a:pt x="11170875" y="6463000"/>
                </a:lnTo>
                <a:cubicBezTo>
                  <a:pt x="11170914" y="6463889"/>
                  <a:pt x="11171645" y="6464590"/>
                  <a:pt x="11172536" y="6464590"/>
                </a:cubicBezTo>
                <a:lnTo>
                  <a:pt x="11215518" y="6464590"/>
                </a:lnTo>
                <a:cubicBezTo>
                  <a:pt x="11216408" y="6464571"/>
                  <a:pt x="11217126" y="6463853"/>
                  <a:pt x="11217144" y="6462964"/>
                </a:cubicBezTo>
                <a:lnTo>
                  <a:pt x="11217144" y="6378663"/>
                </a:lnTo>
                <a:cubicBezTo>
                  <a:pt x="11216967" y="6361230"/>
                  <a:pt x="11230558" y="6346753"/>
                  <a:pt x="11247965" y="6345826"/>
                </a:cubicBezTo>
                <a:lnTo>
                  <a:pt x="11249414" y="6345826"/>
                </a:lnTo>
                <a:cubicBezTo>
                  <a:pt x="11268466" y="6345826"/>
                  <a:pt x="11280626" y="6358834"/>
                  <a:pt x="11280626" y="6381172"/>
                </a:cubicBezTo>
                <a:lnTo>
                  <a:pt x="11280626" y="6462964"/>
                </a:lnTo>
                <a:cubicBezTo>
                  <a:pt x="11280643" y="6463853"/>
                  <a:pt x="11281361" y="6464571"/>
                  <a:pt x="11282252" y="6464590"/>
                </a:cubicBezTo>
                <a:lnTo>
                  <a:pt x="11325303" y="6464590"/>
                </a:lnTo>
                <a:cubicBezTo>
                  <a:pt x="11326194" y="6464571"/>
                  <a:pt x="11326912" y="6463853"/>
                  <a:pt x="11326929" y="6462964"/>
                </a:cubicBezTo>
                <a:lnTo>
                  <a:pt x="11326929" y="6373290"/>
                </a:lnTo>
                <a:cubicBezTo>
                  <a:pt x="11326929" y="6327941"/>
                  <a:pt x="11301975" y="6300018"/>
                  <a:pt x="11261220" y="6299911"/>
                </a:cubicBezTo>
                <a:close/>
                <a:moveTo>
                  <a:pt x="10905584" y="6298480"/>
                </a:moveTo>
                <a:cubicBezTo>
                  <a:pt x="10853276" y="6298480"/>
                  <a:pt x="10810873" y="6340884"/>
                  <a:pt x="10810873" y="6393191"/>
                </a:cubicBezTo>
                <a:lnTo>
                  <a:pt x="10810873" y="6462964"/>
                </a:lnTo>
                <a:cubicBezTo>
                  <a:pt x="10810872" y="6463855"/>
                  <a:pt x="10811573" y="6464587"/>
                  <a:pt x="10812464" y="6464625"/>
                </a:cubicBezTo>
                <a:cubicBezTo>
                  <a:pt x="10812834" y="6464623"/>
                  <a:pt x="10813195" y="6464499"/>
                  <a:pt x="10813488" y="6464272"/>
                </a:cubicBezTo>
                <a:lnTo>
                  <a:pt x="10856823" y="6432072"/>
                </a:lnTo>
                <a:cubicBezTo>
                  <a:pt x="10857248" y="6431771"/>
                  <a:pt x="10857498" y="6431283"/>
                  <a:pt x="10857495" y="6430764"/>
                </a:cubicBezTo>
                <a:lnTo>
                  <a:pt x="10857495" y="6393191"/>
                </a:lnTo>
                <a:cubicBezTo>
                  <a:pt x="10858216" y="6366613"/>
                  <a:pt x="10880345" y="6345650"/>
                  <a:pt x="10906924" y="6346371"/>
                </a:cubicBezTo>
                <a:cubicBezTo>
                  <a:pt x="10932489" y="6347064"/>
                  <a:pt x="10953051" y="6367625"/>
                  <a:pt x="10953743" y="6393191"/>
                </a:cubicBezTo>
                <a:lnTo>
                  <a:pt x="10953743" y="6462964"/>
                </a:lnTo>
                <a:cubicBezTo>
                  <a:pt x="10953743" y="6463882"/>
                  <a:pt x="10954487" y="6464625"/>
                  <a:pt x="10955405" y="6464625"/>
                </a:cubicBezTo>
                <a:lnTo>
                  <a:pt x="10998668" y="6464625"/>
                </a:lnTo>
                <a:cubicBezTo>
                  <a:pt x="10999558" y="6464607"/>
                  <a:pt x="11000276" y="6463889"/>
                  <a:pt x="11000294" y="6462999"/>
                </a:cubicBezTo>
                <a:lnTo>
                  <a:pt x="11000294" y="6393191"/>
                </a:lnTo>
                <a:cubicBezTo>
                  <a:pt x="11000294" y="6340884"/>
                  <a:pt x="10957891" y="6298480"/>
                  <a:pt x="10905584" y="6298480"/>
                </a:cubicBezTo>
                <a:close/>
                <a:moveTo>
                  <a:pt x="11115983" y="6225119"/>
                </a:moveTo>
                <a:cubicBezTo>
                  <a:pt x="11100369" y="6225316"/>
                  <a:pt x="11087870" y="6238131"/>
                  <a:pt x="11088064" y="6253745"/>
                </a:cubicBezTo>
                <a:cubicBezTo>
                  <a:pt x="11088257" y="6269361"/>
                  <a:pt x="11101074" y="6281863"/>
                  <a:pt x="11116690" y="6281669"/>
                </a:cubicBezTo>
                <a:cubicBezTo>
                  <a:pt x="11132305" y="6281474"/>
                  <a:pt x="11144807" y="6268658"/>
                  <a:pt x="11144613" y="6253042"/>
                </a:cubicBezTo>
                <a:cubicBezTo>
                  <a:pt x="11144420" y="6237564"/>
                  <a:pt x="11131816" y="6225118"/>
                  <a:pt x="11116336" y="6225119"/>
                </a:cubicBezTo>
                <a:close/>
                <a:moveTo>
                  <a:pt x="10905601" y="6174256"/>
                </a:moveTo>
                <a:cubicBezTo>
                  <a:pt x="10921346" y="6174295"/>
                  <a:pt x="10934090" y="6187070"/>
                  <a:pt x="10934090" y="6202816"/>
                </a:cubicBezTo>
                <a:cubicBezTo>
                  <a:pt x="10934071" y="6218570"/>
                  <a:pt x="10921284" y="6231325"/>
                  <a:pt x="10905531" y="6231305"/>
                </a:cubicBezTo>
                <a:cubicBezTo>
                  <a:pt x="10889777" y="6231286"/>
                  <a:pt x="10877022" y="6218499"/>
                  <a:pt x="10877041" y="6202745"/>
                </a:cubicBezTo>
                <a:cubicBezTo>
                  <a:pt x="10877061" y="6186992"/>
                  <a:pt x="10889847" y="6174237"/>
                  <a:pt x="10905601" y="6174256"/>
                </a:cubicBezTo>
                <a:close/>
                <a:moveTo>
                  <a:pt x="10905318" y="6127705"/>
                </a:moveTo>
                <a:cubicBezTo>
                  <a:pt x="10863855" y="6127784"/>
                  <a:pt x="10830306" y="6161459"/>
                  <a:pt x="10830384" y="6202922"/>
                </a:cubicBezTo>
                <a:cubicBezTo>
                  <a:pt x="10830462" y="6244385"/>
                  <a:pt x="10864138" y="6277934"/>
                  <a:pt x="10905601" y="6277856"/>
                </a:cubicBezTo>
                <a:cubicBezTo>
                  <a:pt x="10947001" y="6277759"/>
                  <a:pt x="10980516" y="6244180"/>
                  <a:pt x="10980535" y="6202780"/>
                </a:cubicBezTo>
                <a:cubicBezTo>
                  <a:pt x="10980535" y="6202734"/>
                  <a:pt x="10980535" y="6202686"/>
                  <a:pt x="10980535" y="6202639"/>
                </a:cubicBezTo>
                <a:cubicBezTo>
                  <a:pt x="10980457" y="6161177"/>
                  <a:pt x="10946781" y="6127628"/>
                  <a:pt x="10905318" y="612770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sv-SE" sz="1800">
                <a:solidFill>
                  <a:srgbClr val="242424"/>
                </a:solidFill>
                <a:effectLst/>
                <a:latin typeface="-apple-system"/>
              </a:rPr>
              <a:t>För att infoga bild, markera rutan och högerklicka. Välj ”Infoga” i huvudmenyn och välj sedan ”Bilder” 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898536-9503-A197-9A3B-3F47D446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E1C367-A0E9-2318-4478-692D532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AD7875-44C2-86D0-5562-C20E2198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6D04490-426B-D6D4-4F66-2FB486DB66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033463"/>
            <a:ext cx="10364029" cy="4782594"/>
          </a:xfrm>
          <a:custGeom>
            <a:avLst/>
            <a:gdLst>
              <a:gd name="connsiteX0" fmla="*/ 0 w 10364029"/>
              <a:gd name="connsiteY0" fmla="*/ 0 h 4782594"/>
              <a:gd name="connsiteX1" fmla="*/ 10364029 w 10364029"/>
              <a:gd name="connsiteY1" fmla="*/ 0 h 4782594"/>
              <a:gd name="connsiteX2" fmla="*/ 10364029 w 10364029"/>
              <a:gd name="connsiteY2" fmla="*/ 4782594 h 4782594"/>
              <a:gd name="connsiteX3" fmla="*/ 0 w 10364029"/>
              <a:gd name="connsiteY3" fmla="*/ 4782594 h 478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4029" h="4782594">
                <a:moveTo>
                  <a:pt x="0" y="0"/>
                </a:moveTo>
                <a:lnTo>
                  <a:pt x="10364029" y="0"/>
                </a:lnTo>
                <a:lnTo>
                  <a:pt x="10364029" y="4782594"/>
                </a:lnTo>
                <a:lnTo>
                  <a:pt x="0" y="4782594"/>
                </a:lnTo>
                <a:close/>
              </a:path>
            </a:pathLst>
          </a:custGeom>
          <a:solidFill>
            <a:schemeClr val="bg1">
              <a:alpha val="78000"/>
            </a:schemeClr>
          </a:solidFill>
        </p:spPr>
        <p:txBody>
          <a:bodyPr wrap="square" lIns="1224000" tIns="828000" rIns="1224000" bIns="828000">
            <a:noAutofit/>
          </a:bodyPr>
          <a:lstStyle>
            <a:lvl1pPr marL="0" indent="0">
              <a:buNone/>
              <a:defRPr sz="4000" b="0">
                <a:solidFill>
                  <a:schemeClr val="accent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70251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4797B0A-EF5A-5DBC-3249-9D74B135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ast rubrik -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AA546CE-B96D-F2C4-C511-8CD452CC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86297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E1AC1665-A9B2-594E-C1DE-388E574C9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24274"/>
            <a:ext cx="3922776" cy="15335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4FC343B9-814A-4AEA-A126-847B7570D6D9}"/>
              </a:ext>
            </a:extLst>
          </p:cNvPr>
          <p:cNvSpPr/>
          <p:nvPr userDrawn="1"/>
        </p:nvSpPr>
        <p:spPr>
          <a:xfrm rot="10800000">
            <a:off x="7174993" y="-3414"/>
            <a:ext cx="4114799" cy="2073753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48510F77-D30F-1572-38C5-5FCEE01C1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51193" y="5499912"/>
            <a:ext cx="1733549" cy="808581"/>
          </a:xfrm>
          <a:prstGeom prst="rect">
            <a:avLst/>
          </a:prstGeom>
        </p:spPr>
      </p:pic>
      <p:sp>
        <p:nvSpPr>
          <p:cNvPr id="24" name="textruta 23">
            <a:hlinkClick r:id="rId4"/>
            <a:extLst>
              <a:ext uri="{FF2B5EF4-FFF2-40B4-BE49-F238E27FC236}">
                <a16:creationId xmlns:a16="http://schemas.microsoft.com/office/drawing/2014/main" id="{E704AA55-2B33-1B1E-6BD3-B1F950940721}"/>
              </a:ext>
            </a:extLst>
          </p:cNvPr>
          <p:cNvSpPr txBox="1"/>
          <p:nvPr userDrawn="1"/>
        </p:nvSpPr>
        <p:spPr>
          <a:xfrm>
            <a:off x="914400" y="6100192"/>
            <a:ext cx="11193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400"/>
              <a:t>www.inera.se</a:t>
            </a:r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E33EFBB-653B-0B00-AB09-D8E717E65186}"/>
              </a:ext>
            </a:extLst>
          </p:cNvPr>
          <p:cNvSpPr/>
          <p:nvPr userDrawn="1"/>
        </p:nvSpPr>
        <p:spPr>
          <a:xfrm>
            <a:off x="3179999" y="5462117"/>
            <a:ext cx="2766855" cy="1394424"/>
          </a:xfrm>
          <a:custGeom>
            <a:avLst/>
            <a:gdLst>
              <a:gd name="connsiteX0" fmla="*/ 1897979 w 3795957"/>
              <a:gd name="connsiteY0" fmla="*/ 0 h 1913065"/>
              <a:gd name="connsiteX1" fmla="*/ 3795957 w 3795957"/>
              <a:gd name="connsiteY1" fmla="*/ 1897979 h 1913065"/>
              <a:gd name="connsiteX2" fmla="*/ 3795195 w 3795957"/>
              <a:gd name="connsiteY2" fmla="*/ 1913065 h 1913065"/>
              <a:gd name="connsiteX3" fmla="*/ 2599047 w 3795957"/>
              <a:gd name="connsiteY3" fmla="*/ 1913065 h 1913065"/>
              <a:gd name="connsiteX4" fmla="*/ 2586642 w 3795957"/>
              <a:gd name="connsiteY4" fmla="*/ 1790002 h 1913065"/>
              <a:gd name="connsiteX5" fmla="*/ 1897978 w 3795957"/>
              <a:gd name="connsiteY5" fmla="*/ 1228725 h 1913065"/>
              <a:gd name="connsiteX6" fmla="*/ 1209315 w 3795957"/>
              <a:gd name="connsiteY6" fmla="*/ 1790002 h 1913065"/>
              <a:gd name="connsiteX7" fmla="*/ 1196909 w 3795957"/>
              <a:gd name="connsiteY7" fmla="*/ 1913065 h 1913065"/>
              <a:gd name="connsiteX8" fmla="*/ 762 w 3795957"/>
              <a:gd name="connsiteY8" fmla="*/ 1913065 h 1913065"/>
              <a:gd name="connsiteX9" fmla="*/ 0 w 3795957"/>
              <a:gd name="connsiteY9" fmla="*/ 1897979 h 1913065"/>
              <a:gd name="connsiteX10" fmla="*/ 1897979 w 3795957"/>
              <a:gd name="connsiteY10" fmla="*/ 0 h 191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957" h="1913065">
                <a:moveTo>
                  <a:pt x="1897979" y="0"/>
                </a:moveTo>
                <a:cubicBezTo>
                  <a:pt x="2946203" y="0"/>
                  <a:pt x="3795957" y="849754"/>
                  <a:pt x="3795957" y="1897979"/>
                </a:cubicBezTo>
                <a:lnTo>
                  <a:pt x="3795195" y="1913065"/>
                </a:lnTo>
                <a:lnTo>
                  <a:pt x="2599047" y="1913065"/>
                </a:lnTo>
                <a:lnTo>
                  <a:pt x="2586642" y="1790002"/>
                </a:lnTo>
                <a:cubicBezTo>
                  <a:pt x="2521095" y="1469682"/>
                  <a:pt x="2237676" y="1228725"/>
                  <a:pt x="1897978" y="1228725"/>
                </a:cubicBezTo>
                <a:cubicBezTo>
                  <a:pt x="1558281" y="1228725"/>
                  <a:pt x="1274862" y="1469682"/>
                  <a:pt x="1209315" y="1790002"/>
                </a:cubicBezTo>
                <a:lnTo>
                  <a:pt x="1196909" y="1913065"/>
                </a:lnTo>
                <a:lnTo>
                  <a:pt x="762" y="1913065"/>
                </a:lnTo>
                <a:lnTo>
                  <a:pt x="0" y="1897979"/>
                </a:lnTo>
                <a:cubicBezTo>
                  <a:pt x="0" y="849754"/>
                  <a:pt x="849754" y="0"/>
                  <a:pt x="1897979" y="0"/>
                </a:cubicBezTo>
                <a:close/>
              </a:path>
            </a:pathLst>
          </a:custGeom>
          <a:solidFill>
            <a:srgbClr val="7E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C51B7CB-1E55-B82F-5FFF-31486E388113}"/>
              </a:ext>
            </a:extLst>
          </p:cNvPr>
          <p:cNvSpPr txBox="1"/>
          <p:nvPr userDrawn="1"/>
        </p:nvSpPr>
        <p:spPr>
          <a:xfrm>
            <a:off x="891540" y="2898329"/>
            <a:ext cx="7343775" cy="492443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sv-SE" sz="3200">
                <a:solidFill>
                  <a:schemeClr val="accent2"/>
                </a:solidFill>
                <a:latin typeface="+mj-lt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59943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8A50BCE-CD60-5946-2F48-04B2851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ei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7230534" cy="39528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2AD12A3-817D-A493-C3F0-6B99BF3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89913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3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867" y="1861457"/>
            <a:ext cx="7811558" cy="3603172"/>
          </a:xfrm>
        </p:spPr>
        <p:txBody>
          <a:bodyPr/>
          <a:lstStyle>
            <a:lvl1pPr marL="450850" indent="-450850">
              <a:buClr>
                <a:schemeClr val="accent1"/>
              </a:buClr>
              <a:buFont typeface="+mj-lt"/>
              <a:buAutoNum type="arabicPeriod"/>
              <a:defRPr sz="1600"/>
            </a:lvl1pPr>
            <a:lvl2pPr marL="717550" indent="-266700">
              <a:buClr>
                <a:schemeClr val="accent1"/>
              </a:buClr>
              <a:buFont typeface="+mj-lt"/>
              <a:buAutoNum type="arabicPeriod"/>
              <a:tabLst/>
              <a:defRPr sz="1400"/>
            </a:lvl2pPr>
            <a:lvl3pPr marL="984250" indent="-266700">
              <a:buClr>
                <a:schemeClr val="accent1"/>
              </a:buClr>
              <a:buFont typeface="+mj-lt"/>
              <a:buAutoNum type="arabicPeriod"/>
              <a:defRPr sz="1200"/>
            </a:lvl3pPr>
            <a:lvl4pPr marL="771525" indent="-228600">
              <a:buClr>
                <a:schemeClr val="accent1"/>
              </a:buClr>
              <a:buFont typeface="+mj-lt"/>
              <a:buAutoNum type="arabicPeriod"/>
              <a:defRPr sz="1100"/>
            </a:lvl4pPr>
            <a:lvl5pPr marL="942975" indent="-228600">
              <a:buClr>
                <a:schemeClr val="accent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sv-SE"/>
              <a:t>Skriv in din agenda punkt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7CADC3A-102D-F42B-DE50-CBEE97F0128C}"/>
              </a:ext>
            </a:extLst>
          </p:cNvPr>
          <p:cNvGrpSpPr/>
          <p:nvPr userDrawn="1"/>
        </p:nvGrpSpPr>
        <p:grpSpPr>
          <a:xfrm>
            <a:off x="906288" y="568734"/>
            <a:ext cx="638901" cy="672742"/>
            <a:chOff x="906288" y="568734"/>
            <a:chExt cx="638901" cy="672742"/>
          </a:xfrm>
        </p:grpSpPr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99F230C7-1C2F-D648-3239-60CC8293D502}"/>
                </a:ext>
              </a:extLst>
            </p:cNvPr>
            <p:cNvSpPr/>
            <p:nvPr/>
          </p:nvSpPr>
          <p:spPr>
            <a:xfrm>
              <a:off x="906288" y="568734"/>
              <a:ext cx="485452" cy="672742"/>
            </a:xfrm>
            <a:custGeom>
              <a:avLst/>
              <a:gdLst>
                <a:gd name="connsiteX0" fmla="*/ 358500 w 485452"/>
                <a:gd name="connsiteY0" fmla="*/ 672632 h 672742"/>
                <a:gd name="connsiteX1" fmla="*/ 27686 w 485452"/>
                <a:gd name="connsiteY1" fmla="*/ 672632 h 672742"/>
                <a:gd name="connsiteX2" fmla="*/ -71 w 485452"/>
                <a:gd name="connsiteY2" fmla="*/ 644891 h 672742"/>
                <a:gd name="connsiteX3" fmla="*/ -71 w 485452"/>
                <a:gd name="connsiteY3" fmla="*/ 27647 h 672742"/>
                <a:gd name="connsiteX4" fmla="*/ 27686 w 485452"/>
                <a:gd name="connsiteY4" fmla="*/ -111 h 672742"/>
                <a:gd name="connsiteX5" fmla="*/ 457693 w 485452"/>
                <a:gd name="connsiteY5" fmla="*/ -111 h 672742"/>
                <a:gd name="connsiteX6" fmla="*/ 485381 w 485452"/>
                <a:gd name="connsiteY6" fmla="*/ 27647 h 672742"/>
                <a:gd name="connsiteX7" fmla="*/ 485381 w 485452"/>
                <a:gd name="connsiteY7" fmla="*/ 545750 h 67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52" h="672742">
                  <a:moveTo>
                    <a:pt x="358500" y="672632"/>
                  </a:moveTo>
                  <a:lnTo>
                    <a:pt x="27686" y="672632"/>
                  </a:lnTo>
                  <a:cubicBezTo>
                    <a:pt x="12363" y="672632"/>
                    <a:pt x="-62" y="660214"/>
                    <a:pt x="-71" y="644891"/>
                  </a:cubicBezTo>
                  <a:lnTo>
                    <a:pt x="-71" y="27647"/>
                  </a:lnTo>
                  <a:cubicBezTo>
                    <a:pt x="-71" y="12317"/>
                    <a:pt x="12356" y="-111"/>
                    <a:pt x="27686" y="-111"/>
                  </a:cubicBezTo>
                  <a:lnTo>
                    <a:pt x="457693" y="-111"/>
                  </a:lnTo>
                  <a:cubicBezTo>
                    <a:pt x="472996" y="-73"/>
                    <a:pt x="485381" y="12343"/>
                    <a:pt x="485381" y="27647"/>
                  </a:cubicBezTo>
                  <a:lnTo>
                    <a:pt x="485381" y="545750"/>
                  </a:ln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9325DE81-03D6-2AC7-2CB0-EF5C9E4C4B72}"/>
                </a:ext>
              </a:extLst>
            </p:cNvPr>
            <p:cNvSpPr/>
            <p:nvPr/>
          </p:nvSpPr>
          <p:spPr>
            <a:xfrm>
              <a:off x="1264859" y="1114595"/>
              <a:ext cx="126880" cy="126881"/>
            </a:xfrm>
            <a:custGeom>
              <a:avLst/>
              <a:gdLst>
                <a:gd name="connsiteX0" fmla="*/ -71 w 126880"/>
                <a:gd name="connsiteY0" fmla="*/ 126770 h 126881"/>
                <a:gd name="connsiteX1" fmla="*/ -71 w 126880"/>
                <a:gd name="connsiteY1" fmla="*/ 22943 h 126881"/>
                <a:gd name="connsiteX2" fmla="*/ 22965 w 126880"/>
                <a:gd name="connsiteY2" fmla="*/ -111 h 126881"/>
                <a:gd name="connsiteX3" fmla="*/ 126810 w 126880"/>
                <a:gd name="connsiteY3" fmla="*/ -111 h 12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80" h="126881">
                  <a:moveTo>
                    <a:pt x="-71" y="126770"/>
                  </a:moveTo>
                  <a:lnTo>
                    <a:pt x="-71" y="22943"/>
                  </a:lnTo>
                  <a:cubicBezTo>
                    <a:pt x="-71" y="10217"/>
                    <a:pt x="10239" y="-101"/>
                    <a:pt x="22965" y="-111"/>
                  </a:cubicBezTo>
                  <a:lnTo>
                    <a:pt x="126810" y="-111"/>
                  </a:ln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02BCE56-703F-15E3-8C44-52179ECCF2B4}"/>
                </a:ext>
              </a:extLst>
            </p:cNvPr>
            <p:cNvSpPr/>
            <p:nvPr/>
          </p:nvSpPr>
          <p:spPr>
            <a:xfrm>
              <a:off x="1466845" y="682934"/>
              <a:ext cx="68437" cy="56324"/>
            </a:xfrm>
            <a:custGeom>
              <a:avLst/>
              <a:gdLst>
                <a:gd name="connsiteX0" fmla="*/ 22295 w 68437"/>
                <a:gd name="connsiteY0" fmla="*/ 0 h 56324"/>
                <a:gd name="connsiteX1" fmla="*/ 46142 w 68437"/>
                <a:gd name="connsiteY1" fmla="*/ 0 h 56324"/>
                <a:gd name="connsiteX2" fmla="*/ 68437 w 68437"/>
                <a:gd name="connsiteY2" fmla="*/ 22296 h 56324"/>
                <a:gd name="connsiteX3" fmla="*/ 68437 w 68437"/>
                <a:gd name="connsiteY3" fmla="*/ 56325 h 56324"/>
                <a:gd name="connsiteX4" fmla="*/ 68437 w 68437"/>
                <a:gd name="connsiteY4" fmla="*/ 56325 h 56324"/>
                <a:gd name="connsiteX5" fmla="*/ 0 w 68437"/>
                <a:gd name="connsiteY5" fmla="*/ 56325 h 56324"/>
                <a:gd name="connsiteX6" fmla="*/ 0 w 68437"/>
                <a:gd name="connsiteY6" fmla="*/ 56325 h 56324"/>
                <a:gd name="connsiteX7" fmla="*/ 0 w 68437"/>
                <a:gd name="connsiteY7" fmla="*/ 22296 h 56324"/>
                <a:gd name="connsiteX8" fmla="*/ 22295 w 68437"/>
                <a:gd name="connsiteY8" fmla="*/ 0 h 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37" h="56324">
                  <a:moveTo>
                    <a:pt x="22295" y="0"/>
                  </a:moveTo>
                  <a:lnTo>
                    <a:pt x="46142" y="0"/>
                  </a:lnTo>
                  <a:cubicBezTo>
                    <a:pt x="58456" y="0"/>
                    <a:pt x="68437" y="9982"/>
                    <a:pt x="68437" y="22296"/>
                  </a:cubicBezTo>
                  <a:lnTo>
                    <a:pt x="68437" y="56325"/>
                  </a:lnTo>
                  <a:lnTo>
                    <a:pt x="68437" y="56325"/>
                  </a:lnTo>
                  <a:lnTo>
                    <a:pt x="0" y="56325"/>
                  </a:lnTo>
                  <a:lnTo>
                    <a:pt x="0" y="56325"/>
                  </a:lnTo>
                  <a:lnTo>
                    <a:pt x="0" y="22296"/>
                  </a:lnTo>
                  <a:cubicBezTo>
                    <a:pt x="0" y="9982"/>
                    <a:pt x="9981" y="0"/>
                    <a:pt x="22295" y="0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E894DEA-C5F6-3BB2-8874-07B4844F670C}"/>
                </a:ext>
              </a:extLst>
            </p:cNvPr>
            <p:cNvSpPr/>
            <p:nvPr/>
          </p:nvSpPr>
          <p:spPr>
            <a:xfrm>
              <a:off x="1457007" y="720306"/>
              <a:ext cx="88113" cy="317202"/>
            </a:xfrm>
            <a:custGeom>
              <a:avLst/>
              <a:gdLst>
                <a:gd name="connsiteX0" fmla="*/ 15404 w 88113"/>
                <a:gd name="connsiteY0" fmla="*/ 0 h 317202"/>
                <a:gd name="connsiteX1" fmla="*/ 72727 w 88113"/>
                <a:gd name="connsiteY1" fmla="*/ 0 h 317202"/>
                <a:gd name="connsiteX2" fmla="*/ 88114 w 88113"/>
                <a:gd name="connsiteY2" fmla="*/ 15386 h 317202"/>
                <a:gd name="connsiteX3" fmla="*/ 88114 w 88113"/>
                <a:gd name="connsiteY3" fmla="*/ 317203 h 317202"/>
                <a:gd name="connsiteX4" fmla="*/ 88114 w 88113"/>
                <a:gd name="connsiteY4" fmla="*/ 317203 h 317202"/>
                <a:gd name="connsiteX5" fmla="*/ 0 w 88113"/>
                <a:gd name="connsiteY5" fmla="*/ 317203 h 317202"/>
                <a:gd name="connsiteX6" fmla="*/ 0 w 88113"/>
                <a:gd name="connsiteY6" fmla="*/ 317203 h 317202"/>
                <a:gd name="connsiteX7" fmla="*/ 0 w 88113"/>
                <a:gd name="connsiteY7" fmla="*/ 15352 h 317202"/>
                <a:gd name="connsiteX8" fmla="*/ 15404 w 88113"/>
                <a:gd name="connsiteY8" fmla="*/ 0 h 31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13" h="317202">
                  <a:moveTo>
                    <a:pt x="15404" y="0"/>
                  </a:moveTo>
                  <a:lnTo>
                    <a:pt x="72727" y="0"/>
                  </a:lnTo>
                  <a:cubicBezTo>
                    <a:pt x="81225" y="0"/>
                    <a:pt x="88114" y="6889"/>
                    <a:pt x="88114" y="15386"/>
                  </a:cubicBezTo>
                  <a:lnTo>
                    <a:pt x="88114" y="317203"/>
                  </a:lnTo>
                  <a:lnTo>
                    <a:pt x="88114" y="317203"/>
                  </a:lnTo>
                  <a:lnTo>
                    <a:pt x="0" y="317203"/>
                  </a:lnTo>
                  <a:lnTo>
                    <a:pt x="0" y="317203"/>
                  </a:lnTo>
                  <a:lnTo>
                    <a:pt x="0" y="15352"/>
                  </a:lnTo>
                  <a:cubicBezTo>
                    <a:pt x="19" y="6861"/>
                    <a:pt x="6913" y="-9"/>
                    <a:pt x="15404" y="0"/>
                  </a:cubicBezTo>
                  <a:close/>
                </a:path>
              </a:pathLst>
            </a:custGeom>
            <a:solidFill>
              <a:srgbClr val="A33662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F77AAB56-5055-FDBF-7060-918DED0F7485}"/>
                </a:ext>
              </a:extLst>
            </p:cNvPr>
            <p:cNvSpPr/>
            <p:nvPr/>
          </p:nvSpPr>
          <p:spPr>
            <a:xfrm>
              <a:off x="1457093" y="1037578"/>
              <a:ext cx="88096" cy="80232"/>
            </a:xfrm>
            <a:custGeom>
              <a:avLst/>
              <a:gdLst>
                <a:gd name="connsiteX0" fmla="*/ 38196 w 88096"/>
                <a:gd name="connsiteY0" fmla="*/ 76493 h 80232"/>
                <a:gd name="connsiteX1" fmla="*/ -71 w 88096"/>
                <a:gd name="connsiteY1" fmla="*/ -111 h 80232"/>
                <a:gd name="connsiteX2" fmla="*/ 88025 w 88096"/>
                <a:gd name="connsiteY2" fmla="*/ -111 h 80232"/>
                <a:gd name="connsiteX3" fmla="*/ 49689 w 88096"/>
                <a:gd name="connsiteY3" fmla="*/ 76562 h 80232"/>
                <a:gd name="connsiteX4" fmla="*/ 41125 w 88096"/>
                <a:gd name="connsiteY4" fmla="*/ 79457 h 80232"/>
                <a:gd name="connsiteX5" fmla="*/ 38196 w 88096"/>
                <a:gd name="connsiteY5" fmla="*/ 76493 h 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96" h="80232">
                  <a:moveTo>
                    <a:pt x="38196" y="76493"/>
                  </a:moveTo>
                  <a:lnTo>
                    <a:pt x="-71" y="-111"/>
                  </a:lnTo>
                  <a:lnTo>
                    <a:pt x="88025" y="-111"/>
                  </a:lnTo>
                  <a:lnTo>
                    <a:pt x="49689" y="76562"/>
                  </a:lnTo>
                  <a:cubicBezTo>
                    <a:pt x="48122" y="79726"/>
                    <a:pt x="44289" y="81023"/>
                    <a:pt x="41125" y="79457"/>
                  </a:cubicBezTo>
                  <a:cubicBezTo>
                    <a:pt x="39845" y="78825"/>
                    <a:pt x="38815" y="77780"/>
                    <a:pt x="38196" y="76493"/>
                  </a:cubicBezTo>
                  <a:close/>
                </a:path>
              </a:pathLst>
            </a:custGeom>
            <a:solidFill>
              <a:srgbClr val="7E2A4C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ECB5ED8B-19E6-DB50-7123-78BCFFA8E702}"/>
                </a:ext>
              </a:extLst>
            </p:cNvPr>
            <p:cNvSpPr/>
            <p:nvPr/>
          </p:nvSpPr>
          <p:spPr>
            <a:xfrm>
              <a:off x="967006" y="666652"/>
              <a:ext cx="111236" cy="111236"/>
            </a:xfrm>
            <a:custGeom>
              <a:avLst/>
              <a:gdLst>
                <a:gd name="connsiteX0" fmla="*/ 111236 w 111236"/>
                <a:gd name="connsiteY0" fmla="*/ 55618 h 111236"/>
                <a:gd name="connsiteX1" fmla="*/ 55618 w 111236"/>
                <a:gd name="connsiteY1" fmla="*/ 111236 h 111236"/>
                <a:gd name="connsiteX2" fmla="*/ 0 w 111236"/>
                <a:gd name="connsiteY2" fmla="*/ 55618 h 111236"/>
                <a:gd name="connsiteX3" fmla="*/ 55618 w 111236"/>
                <a:gd name="connsiteY3" fmla="*/ 0 h 111236"/>
                <a:gd name="connsiteX4" fmla="*/ 111236 w 111236"/>
                <a:gd name="connsiteY4" fmla="*/ 55618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6" h="111236">
                  <a:moveTo>
                    <a:pt x="111236" y="55618"/>
                  </a:moveTo>
                  <a:cubicBezTo>
                    <a:pt x="111236" y="86335"/>
                    <a:pt x="86335" y="111236"/>
                    <a:pt x="55618" y="111236"/>
                  </a:cubicBezTo>
                  <a:cubicBezTo>
                    <a:pt x="24901" y="111236"/>
                    <a:pt x="0" y="86335"/>
                    <a:pt x="0" y="55618"/>
                  </a:cubicBezTo>
                  <a:cubicBezTo>
                    <a:pt x="0" y="24901"/>
                    <a:pt x="24901" y="0"/>
                    <a:pt x="55618" y="0"/>
                  </a:cubicBezTo>
                  <a:cubicBezTo>
                    <a:pt x="86335" y="0"/>
                    <a:pt x="111236" y="24901"/>
                    <a:pt x="111236" y="55618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DE58A472-EB59-8C56-68E7-8184D800E3F4}"/>
                </a:ext>
              </a:extLst>
            </p:cNvPr>
            <p:cNvSpPr/>
            <p:nvPr/>
          </p:nvSpPr>
          <p:spPr>
            <a:xfrm>
              <a:off x="990676" y="693582"/>
              <a:ext cx="65537" cy="56686"/>
            </a:xfrm>
            <a:custGeom>
              <a:avLst/>
              <a:gdLst>
                <a:gd name="connsiteX0" fmla="*/ 26759 w 65537"/>
                <a:gd name="connsiteY0" fmla="*/ 56576 h 56686"/>
                <a:gd name="connsiteX1" fmla="*/ 20763 w 65537"/>
                <a:gd name="connsiteY1" fmla="*/ 53888 h 56686"/>
                <a:gd name="connsiteX2" fmla="*/ 1983 w 65537"/>
                <a:gd name="connsiteY2" fmla="*/ 32971 h 56686"/>
                <a:gd name="connsiteX3" fmla="*/ 2629 w 65537"/>
                <a:gd name="connsiteY3" fmla="*/ 21556 h 56686"/>
                <a:gd name="connsiteX4" fmla="*/ 14044 w 65537"/>
                <a:gd name="connsiteY4" fmla="*/ 22202 h 56686"/>
                <a:gd name="connsiteX5" fmla="*/ 26277 w 65537"/>
                <a:gd name="connsiteY5" fmla="*/ 35831 h 56686"/>
                <a:gd name="connsiteX6" fmla="*/ 50967 w 65537"/>
                <a:gd name="connsiteY6" fmla="*/ 3094 h 56686"/>
                <a:gd name="connsiteX7" fmla="*/ 62262 w 65537"/>
                <a:gd name="connsiteY7" fmla="*/ 1518 h 56686"/>
                <a:gd name="connsiteX8" fmla="*/ 63838 w 65537"/>
                <a:gd name="connsiteY8" fmla="*/ 12812 h 56686"/>
                <a:gd name="connsiteX9" fmla="*/ 33255 w 65537"/>
                <a:gd name="connsiteY9" fmla="*/ 53354 h 56686"/>
                <a:gd name="connsiteX10" fmla="*/ 27156 w 65537"/>
                <a:gd name="connsiteY10" fmla="*/ 56541 h 5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37" h="56686">
                  <a:moveTo>
                    <a:pt x="26759" y="56576"/>
                  </a:moveTo>
                  <a:cubicBezTo>
                    <a:pt x="24470" y="56569"/>
                    <a:pt x="22292" y="55592"/>
                    <a:pt x="20763" y="53888"/>
                  </a:cubicBezTo>
                  <a:lnTo>
                    <a:pt x="1983" y="32971"/>
                  </a:lnTo>
                  <a:cubicBezTo>
                    <a:pt x="-991" y="29640"/>
                    <a:pt x="-702" y="24530"/>
                    <a:pt x="2629" y="21556"/>
                  </a:cubicBezTo>
                  <a:cubicBezTo>
                    <a:pt x="5959" y="18582"/>
                    <a:pt x="11070" y="18872"/>
                    <a:pt x="14044" y="22202"/>
                  </a:cubicBezTo>
                  <a:lnTo>
                    <a:pt x="26277" y="35831"/>
                  </a:lnTo>
                  <a:lnTo>
                    <a:pt x="50967" y="3094"/>
                  </a:lnTo>
                  <a:cubicBezTo>
                    <a:pt x="53650" y="-460"/>
                    <a:pt x="58707" y="-1165"/>
                    <a:pt x="62262" y="1518"/>
                  </a:cubicBezTo>
                  <a:cubicBezTo>
                    <a:pt x="65816" y="4200"/>
                    <a:pt x="66521" y="9257"/>
                    <a:pt x="63838" y="12812"/>
                  </a:cubicBezTo>
                  <a:lnTo>
                    <a:pt x="33255" y="53354"/>
                  </a:lnTo>
                  <a:cubicBezTo>
                    <a:pt x="31799" y="55272"/>
                    <a:pt x="29563" y="56441"/>
                    <a:pt x="27156" y="56541"/>
                  </a:cubicBezTo>
                  <a:close/>
                </a:path>
              </a:pathLst>
            </a:custGeom>
            <a:solidFill>
              <a:srgbClr val="40775E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8284E8E4-F707-6D61-EECD-8793D20DF1FC}"/>
                </a:ext>
              </a:extLst>
            </p:cNvPr>
            <p:cNvSpPr/>
            <p:nvPr/>
          </p:nvSpPr>
          <p:spPr>
            <a:xfrm>
              <a:off x="1113546" y="703937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EEC82E18-7025-FE69-9ADC-D8B532CB5CBE}"/>
                </a:ext>
              </a:extLst>
            </p:cNvPr>
            <p:cNvSpPr/>
            <p:nvPr/>
          </p:nvSpPr>
          <p:spPr>
            <a:xfrm>
              <a:off x="966989" y="817035"/>
              <a:ext cx="111270" cy="111322"/>
            </a:xfrm>
            <a:custGeom>
              <a:avLst/>
              <a:gdLst>
                <a:gd name="connsiteX0" fmla="*/ 55564 w 111270"/>
                <a:gd name="connsiteY0" fmla="*/ 15827 h 111322"/>
                <a:gd name="connsiteX1" fmla="*/ 95331 w 111270"/>
                <a:gd name="connsiteY1" fmla="*/ 55559 h 111322"/>
                <a:gd name="connsiteX2" fmla="*/ 55599 w 111270"/>
                <a:gd name="connsiteY2" fmla="*/ 95326 h 111322"/>
                <a:gd name="connsiteX3" fmla="*/ 15832 w 111270"/>
                <a:gd name="connsiteY3" fmla="*/ 55593 h 111322"/>
                <a:gd name="connsiteX4" fmla="*/ 15832 w 111270"/>
                <a:gd name="connsiteY4" fmla="*/ 55559 h 111322"/>
                <a:gd name="connsiteX5" fmla="*/ 55564 w 111270"/>
                <a:gd name="connsiteY5" fmla="*/ 15827 h 111322"/>
                <a:gd name="connsiteX6" fmla="*/ 55564 w 111270"/>
                <a:gd name="connsiteY6" fmla="*/ -59 h 111322"/>
                <a:gd name="connsiteX7" fmla="*/ -71 w 111270"/>
                <a:gd name="connsiteY7" fmla="*/ 55576 h 111322"/>
                <a:gd name="connsiteX8" fmla="*/ 55564 w 111270"/>
                <a:gd name="connsiteY8" fmla="*/ 111212 h 111322"/>
                <a:gd name="connsiteX9" fmla="*/ 111199 w 111270"/>
                <a:gd name="connsiteY9" fmla="*/ 55576 h 111322"/>
                <a:gd name="connsiteX10" fmla="*/ 111199 w 111270"/>
                <a:gd name="connsiteY10" fmla="*/ 55559 h 111322"/>
                <a:gd name="connsiteX11" fmla="*/ 55633 w 111270"/>
                <a:gd name="connsiteY11" fmla="*/ -111 h 111322"/>
                <a:gd name="connsiteX12" fmla="*/ 55564 w 111270"/>
                <a:gd name="connsiteY12" fmla="*/ -111 h 1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270" h="111322">
                  <a:moveTo>
                    <a:pt x="55564" y="15827"/>
                  </a:moveTo>
                  <a:cubicBezTo>
                    <a:pt x="77517" y="15816"/>
                    <a:pt x="95320" y="33606"/>
                    <a:pt x="95331" y="55559"/>
                  </a:cubicBezTo>
                  <a:cubicBezTo>
                    <a:pt x="95341" y="77512"/>
                    <a:pt x="77551" y="95315"/>
                    <a:pt x="55599" y="95326"/>
                  </a:cubicBezTo>
                  <a:cubicBezTo>
                    <a:pt x="33646" y="95336"/>
                    <a:pt x="15842" y="77546"/>
                    <a:pt x="15832" y="55593"/>
                  </a:cubicBezTo>
                  <a:cubicBezTo>
                    <a:pt x="15832" y="55581"/>
                    <a:pt x="15832" y="55571"/>
                    <a:pt x="15832" y="55559"/>
                  </a:cubicBezTo>
                  <a:cubicBezTo>
                    <a:pt x="15870" y="33631"/>
                    <a:pt x="33636" y="15865"/>
                    <a:pt x="55564" y="15827"/>
                  </a:cubicBezTo>
                  <a:moveTo>
                    <a:pt x="55564" y="-59"/>
                  </a:moveTo>
                  <a:cubicBezTo>
                    <a:pt x="24838" y="-59"/>
                    <a:pt x="-71" y="24850"/>
                    <a:pt x="-71" y="55576"/>
                  </a:cubicBezTo>
                  <a:cubicBezTo>
                    <a:pt x="-71" y="86302"/>
                    <a:pt x="24838" y="111212"/>
                    <a:pt x="55564" y="111212"/>
                  </a:cubicBezTo>
                  <a:cubicBezTo>
                    <a:pt x="86290" y="111212"/>
                    <a:pt x="111199" y="86302"/>
                    <a:pt x="111199" y="55576"/>
                  </a:cubicBezTo>
                  <a:cubicBezTo>
                    <a:pt x="111199" y="55571"/>
                    <a:pt x="111199" y="55564"/>
                    <a:pt x="111199" y="55559"/>
                  </a:cubicBezTo>
                  <a:cubicBezTo>
                    <a:pt x="111229" y="24842"/>
                    <a:pt x="86350" y="-82"/>
                    <a:pt x="55633" y="-111"/>
                  </a:cubicBezTo>
                  <a:cubicBezTo>
                    <a:pt x="55611" y="-111"/>
                    <a:pt x="55586" y="-111"/>
                    <a:pt x="55564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5B449820-864D-1BCD-95E7-65BFC5219B09}"/>
                </a:ext>
              </a:extLst>
            </p:cNvPr>
            <p:cNvSpPr/>
            <p:nvPr/>
          </p:nvSpPr>
          <p:spPr>
            <a:xfrm>
              <a:off x="1113546" y="854389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E66544BC-3F83-2483-3213-543BA7958793}"/>
                </a:ext>
              </a:extLst>
            </p:cNvPr>
            <p:cNvSpPr/>
            <p:nvPr/>
          </p:nvSpPr>
          <p:spPr>
            <a:xfrm>
              <a:off x="967023" y="967538"/>
              <a:ext cx="111236" cy="111236"/>
            </a:xfrm>
            <a:custGeom>
              <a:avLst/>
              <a:gdLst>
                <a:gd name="connsiteX0" fmla="*/ 55530 w 111236"/>
                <a:gd name="connsiteY0" fmla="*/ 15758 h 111236"/>
                <a:gd name="connsiteX1" fmla="*/ 95296 w 111236"/>
                <a:gd name="connsiteY1" fmla="*/ 55490 h 111236"/>
                <a:gd name="connsiteX2" fmla="*/ 55564 w 111236"/>
                <a:gd name="connsiteY2" fmla="*/ 95257 h 111236"/>
                <a:gd name="connsiteX3" fmla="*/ 15797 w 111236"/>
                <a:gd name="connsiteY3" fmla="*/ 55525 h 111236"/>
                <a:gd name="connsiteX4" fmla="*/ 15797 w 111236"/>
                <a:gd name="connsiteY4" fmla="*/ 55507 h 111236"/>
                <a:gd name="connsiteX5" fmla="*/ 55530 w 111236"/>
                <a:gd name="connsiteY5" fmla="*/ 15758 h 111236"/>
                <a:gd name="connsiteX6" fmla="*/ 55530 w 111236"/>
                <a:gd name="connsiteY6" fmla="*/ -111 h 111236"/>
                <a:gd name="connsiteX7" fmla="*/ -71 w 111236"/>
                <a:gd name="connsiteY7" fmla="*/ 55525 h 111236"/>
                <a:gd name="connsiteX8" fmla="*/ 55564 w 111236"/>
                <a:gd name="connsiteY8" fmla="*/ 111126 h 111236"/>
                <a:gd name="connsiteX9" fmla="*/ 111165 w 111236"/>
                <a:gd name="connsiteY9" fmla="*/ 55507 h 111236"/>
                <a:gd name="connsiteX10" fmla="*/ 55547 w 111236"/>
                <a:gd name="connsiteY10" fmla="*/ -111 h 111236"/>
                <a:gd name="connsiteX11" fmla="*/ 55530 w 111236"/>
                <a:gd name="connsiteY11" fmla="*/ -111 h 1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36" h="111236">
                  <a:moveTo>
                    <a:pt x="55530" y="15758"/>
                  </a:moveTo>
                  <a:cubicBezTo>
                    <a:pt x="77482" y="15748"/>
                    <a:pt x="95286" y="33537"/>
                    <a:pt x="95296" y="55490"/>
                  </a:cubicBezTo>
                  <a:cubicBezTo>
                    <a:pt x="95307" y="77443"/>
                    <a:pt x="77517" y="95246"/>
                    <a:pt x="55564" y="95257"/>
                  </a:cubicBezTo>
                  <a:cubicBezTo>
                    <a:pt x="33611" y="95267"/>
                    <a:pt x="15808" y="77477"/>
                    <a:pt x="15797" y="55525"/>
                  </a:cubicBezTo>
                  <a:cubicBezTo>
                    <a:pt x="15797" y="55519"/>
                    <a:pt x="15797" y="55512"/>
                    <a:pt x="15797" y="55507"/>
                  </a:cubicBezTo>
                  <a:cubicBezTo>
                    <a:pt x="15827" y="33574"/>
                    <a:pt x="33596" y="15796"/>
                    <a:pt x="55530" y="15758"/>
                  </a:cubicBezTo>
                  <a:moveTo>
                    <a:pt x="55530" y="-111"/>
                  </a:moveTo>
                  <a:cubicBezTo>
                    <a:pt x="24812" y="-101"/>
                    <a:pt x="-82" y="24807"/>
                    <a:pt x="-71" y="55525"/>
                  </a:cubicBezTo>
                  <a:cubicBezTo>
                    <a:pt x="-61" y="86242"/>
                    <a:pt x="24847" y="111136"/>
                    <a:pt x="55564" y="111126"/>
                  </a:cubicBezTo>
                  <a:cubicBezTo>
                    <a:pt x="86275" y="111115"/>
                    <a:pt x="111165" y="86218"/>
                    <a:pt x="111165" y="55507"/>
                  </a:cubicBezTo>
                  <a:cubicBezTo>
                    <a:pt x="111165" y="24790"/>
                    <a:pt x="86264" y="-111"/>
                    <a:pt x="55547" y="-111"/>
                  </a:cubicBezTo>
                  <a:cubicBezTo>
                    <a:pt x="55542" y="-111"/>
                    <a:pt x="55535" y="-111"/>
                    <a:pt x="55530" y="-111"/>
                  </a:cubicBez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DAB58ABC-DFE6-6C3C-7CB6-78BBD19B1C36}"/>
                </a:ext>
              </a:extLst>
            </p:cNvPr>
            <p:cNvSpPr/>
            <p:nvPr/>
          </p:nvSpPr>
          <p:spPr>
            <a:xfrm>
              <a:off x="1113546" y="1004824"/>
              <a:ext cx="209463" cy="36648"/>
            </a:xfrm>
            <a:custGeom>
              <a:avLst/>
              <a:gdLst>
                <a:gd name="connsiteX0" fmla="*/ 0 w 209463"/>
                <a:gd name="connsiteY0" fmla="*/ 0 h 36648"/>
                <a:gd name="connsiteX1" fmla="*/ 209464 w 209463"/>
                <a:gd name="connsiteY1" fmla="*/ 0 h 36648"/>
                <a:gd name="connsiteX2" fmla="*/ 209464 w 209463"/>
                <a:gd name="connsiteY2" fmla="*/ 36648 h 36648"/>
                <a:gd name="connsiteX3" fmla="*/ 0 w 209463"/>
                <a:gd name="connsiteY3" fmla="*/ 36648 h 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63" h="36648">
                  <a:moveTo>
                    <a:pt x="0" y="0"/>
                  </a:moveTo>
                  <a:lnTo>
                    <a:pt x="209464" y="0"/>
                  </a:lnTo>
                  <a:lnTo>
                    <a:pt x="209464" y="36648"/>
                  </a:lnTo>
                  <a:lnTo>
                    <a:pt x="0" y="36648"/>
                  </a:lnTo>
                  <a:close/>
                </a:path>
              </a:pathLst>
            </a:custGeom>
            <a:solidFill>
              <a:srgbClr val="FFFFFF"/>
            </a:solidFill>
            <a:ln w="1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4551B91C-AFD7-ED4A-5DB8-685855E2A039}"/>
              </a:ext>
            </a:extLst>
          </p:cNvPr>
          <p:cNvCxnSpPr/>
          <p:nvPr userDrawn="1"/>
        </p:nvCxnSpPr>
        <p:spPr>
          <a:xfrm>
            <a:off x="914400" y="1492250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EB0B2C1-6D31-C556-C79C-F31B1FE4EA74}"/>
              </a:ext>
            </a:extLst>
          </p:cNvPr>
          <p:cNvCxnSpPr/>
          <p:nvPr userDrawn="1"/>
        </p:nvCxnSpPr>
        <p:spPr>
          <a:xfrm>
            <a:off x="914400" y="5775925"/>
            <a:ext cx="1036637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24">
            <a:extLst>
              <a:ext uri="{FF2B5EF4-FFF2-40B4-BE49-F238E27FC236}">
                <a16:creationId xmlns:a16="http://schemas.microsoft.com/office/drawing/2014/main" id="{A7596D78-7CB0-97ED-E6C0-A018C7602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3082" y="669288"/>
            <a:ext cx="9546052" cy="81228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Ange </a:t>
            </a:r>
            <a:r>
              <a:rPr lang="en-US" err="1"/>
              <a:t>agendarubrik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57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ängre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5325"/>
            <a:ext cx="6830484" cy="20256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2895600"/>
            <a:ext cx="7230534" cy="28813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8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örre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669925"/>
            <a:ext cx="7548034" cy="23622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3187700"/>
            <a:ext cx="7548033" cy="25892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3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181600" cy="1874520"/>
          </a:xfrm>
        </p:spPr>
        <p:txBody>
          <a:bodyPr anchor="t"/>
          <a:lstStyle>
            <a:lvl1pPr>
              <a:defRPr sz="4000" b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3D118E29-DBB4-C07D-6D91-E9F8DA51E76C}"/>
              </a:ext>
            </a:extLst>
          </p:cNvPr>
          <p:cNvSpPr/>
          <p:nvPr userDrawn="1"/>
        </p:nvSpPr>
        <p:spPr>
          <a:xfrm rot="10800000">
            <a:off x="2023427" y="0"/>
            <a:ext cx="2840673" cy="1393354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CD4350E-15CC-E8CC-C64C-B9E1B1C0C1DE}"/>
              </a:ext>
            </a:extLst>
          </p:cNvPr>
          <p:cNvSpPr/>
          <p:nvPr userDrawn="1"/>
        </p:nvSpPr>
        <p:spPr>
          <a:xfrm>
            <a:off x="4570942" y="4838226"/>
            <a:ext cx="4114800" cy="2018315"/>
          </a:xfrm>
          <a:custGeom>
            <a:avLst/>
            <a:gdLst>
              <a:gd name="connsiteX0" fmla="*/ 3792126 w 3792126"/>
              <a:gd name="connsiteY0" fmla="*/ 1860043 h 1860043"/>
              <a:gd name="connsiteX1" fmla="*/ 2591786 w 3792126"/>
              <a:gd name="connsiteY1" fmla="*/ 1860043 h 1860043"/>
              <a:gd name="connsiteX2" fmla="*/ 2584726 w 3792126"/>
              <a:gd name="connsiteY2" fmla="*/ 1790002 h 1860043"/>
              <a:gd name="connsiteX3" fmla="*/ 1896062 w 3792126"/>
              <a:gd name="connsiteY3" fmla="*/ 1228725 h 1860043"/>
              <a:gd name="connsiteX4" fmla="*/ 1207399 w 3792126"/>
              <a:gd name="connsiteY4" fmla="*/ 1790002 h 1860043"/>
              <a:gd name="connsiteX5" fmla="*/ 1200338 w 3792126"/>
              <a:gd name="connsiteY5" fmla="*/ 1860043 h 1860043"/>
              <a:gd name="connsiteX6" fmla="*/ 0 w 3792126"/>
              <a:gd name="connsiteY6" fmla="*/ 1860043 h 1860043"/>
              <a:gd name="connsiteX7" fmla="*/ 7883 w 3792126"/>
              <a:gd name="connsiteY7" fmla="*/ 1703922 h 1860043"/>
              <a:gd name="connsiteX8" fmla="*/ 1896063 w 3792126"/>
              <a:gd name="connsiteY8" fmla="*/ 0 h 1860043"/>
              <a:gd name="connsiteX9" fmla="*/ 3784242 w 3792126"/>
              <a:gd name="connsiteY9" fmla="*/ 1703922 h 186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2126" h="1860043">
                <a:moveTo>
                  <a:pt x="3792126" y="1860043"/>
                </a:moveTo>
                <a:lnTo>
                  <a:pt x="2591786" y="1860043"/>
                </a:lnTo>
                <a:lnTo>
                  <a:pt x="2584726" y="1790002"/>
                </a:lnTo>
                <a:cubicBezTo>
                  <a:pt x="2519179" y="1469682"/>
                  <a:pt x="2235760" y="1228725"/>
                  <a:pt x="1896062" y="1228725"/>
                </a:cubicBezTo>
                <a:cubicBezTo>
                  <a:pt x="1556365" y="1228725"/>
                  <a:pt x="1272946" y="1469682"/>
                  <a:pt x="1207399" y="1790002"/>
                </a:cubicBezTo>
                <a:lnTo>
                  <a:pt x="1200338" y="1860043"/>
                </a:lnTo>
                <a:lnTo>
                  <a:pt x="0" y="1860043"/>
                </a:lnTo>
                <a:lnTo>
                  <a:pt x="7883" y="1703922"/>
                </a:lnTo>
                <a:cubicBezTo>
                  <a:pt x="105079" y="746854"/>
                  <a:pt x="913352" y="0"/>
                  <a:pt x="1896063" y="0"/>
                </a:cubicBezTo>
                <a:cubicBezTo>
                  <a:pt x="2878773" y="0"/>
                  <a:pt x="3687047" y="746854"/>
                  <a:pt x="3784242" y="17039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0" y="1824038"/>
            <a:ext cx="4982633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32211A-2ABD-40B2-543E-7790EE55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8" y="1824038"/>
            <a:ext cx="4440766" cy="395287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F31822E3-DC1B-5321-85F7-42B8BFF6C3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698500"/>
            <a:ext cx="5173133" cy="5078413"/>
          </a:xfrm>
          <a:custGeom>
            <a:avLst/>
            <a:gdLst>
              <a:gd name="connsiteX0" fmla="*/ 0 w 4982633"/>
              <a:gd name="connsiteY0" fmla="*/ 0 h 4281488"/>
              <a:gd name="connsiteX1" fmla="*/ 4982633 w 4982633"/>
              <a:gd name="connsiteY1" fmla="*/ 0 h 4281488"/>
              <a:gd name="connsiteX2" fmla="*/ 4982633 w 4982633"/>
              <a:gd name="connsiteY2" fmla="*/ 4281488 h 4281488"/>
              <a:gd name="connsiteX3" fmla="*/ 0 w 4982633"/>
              <a:gd name="connsiteY3" fmla="*/ 4281488 h 428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2633" h="4281488">
                <a:moveTo>
                  <a:pt x="0" y="0"/>
                </a:moveTo>
                <a:lnTo>
                  <a:pt x="4982633" y="0"/>
                </a:lnTo>
                <a:lnTo>
                  <a:pt x="4982633" y="4281488"/>
                </a:lnTo>
                <a:lnTo>
                  <a:pt x="0" y="4281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CA5563-A413-3B56-3F72-64C3B35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4787269" cy="81228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6544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  <a:br>
              <a:rPr lang="sv-SE"/>
            </a:b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866" y="1824037"/>
            <a:ext cx="10355563" cy="3952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3CD0-842C-4BCD-83D3-BB78B185EE38}" type="datetimeFigureOut">
              <a:rPr lang="sv-SE" smtClean="0"/>
              <a:t>2024-06-11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EA2E787-9118-698D-533B-21D4DD3A1EBE}"/>
              </a:ext>
            </a:extLst>
          </p:cNvPr>
          <p:cNvGrpSpPr/>
          <p:nvPr userDrawn="1"/>
        </p:nvGrpSpPr>
        <p:grpSpPr>
          <a:xfrm>
            <a:off x="10810874" y="6127706"/>
            <a:ext cx="1001927" cy="340313"/>
            <a:chOff x="10651250" y="6073488"/>
            <a:chExt cx="1161552" cy="394531"/>
          </a:xfrm>
          <a:solidFill>
            <a:schemeClr val="accent1"/>
          </a:solidFill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68F97807-7BE3-2002-A4EC-FCA04DD81A3E}"/>
                </a:ext>
              </a:extLst>
            </p:cNvPr>
            <p:cNvSpPr/>
            <p:nvPr/>
          </p:nvSpPr>
          <p:spPr>
            <a:xfrm>
              <a:off x="10972599" y="6186422"/>
              <a:ext cx="65564" cy="65561"/>
            </a:xfrm>
            <a:custGeom>
              <a:avLst/>
              <a:gdLst>
                <a:gd name="connsiteX0" fmla="*/ 65562 w 65564"/>
                <a:gd name="connsiteY0" fmla="*/ 32372 h 65561"/>
                <a:gd name="connsiteX1" fmla="*/ 33190 w 65564"/>
                <a:gd name="connsiteY1" fmla="*/ 65559 h 65561"/>
                <a:gd name="connsiteX2" fmla="*/ 3 w 65564"/>
                <a:gd name="connsiteY2" fmla="*/ 33187 h 65561"/>
                <a:gd name="connsiteX3" fmla="*/ 32370 w 65564"/>
                <a:gd name="connsiteY3" fmla="*/ 0 h 65561"/>
                <a:gd name="connsiteX4" fmla="*/ 32780 w 65564"/>
                <a:gd name="connsiteY4" fmla="*/ 0 h 65561"/>
                <a:gd name="connsiteX5" fmla="*/ 65562 w 65564"/>
                <a:gd name="connsiteY5" fmla="*/ 32372 h 6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64" h="65561">
                  <a:moveTo>
                    <a:pt x="65562" y="32372"/>
                  </a:moveTo>
                  <a:cubicBezTo>
                    <a:pt x="65787" y="50476"/>
                    <a:pt x="51293" y="65334"/>
                    <a:pt x="33190" y="65559"/>
                  </a:cubicBezTo>
                  <a:cubicBezTo>
                    <a:pt x="15086" y="65784"/>
                    <a:pt x="227" y="51290"/>
                    <a:pt x="3" y="33187"/>
                  </a:cubicBezTo>
                  <a:cubicBezTo>
                    <a:pt x="-222" y="15085"/>
                    <a:pt x="14269" y="228"/>
                    <a:pt x="32370" y="0"/>
                  </a:cubicBezTo>
                  <a:lnTo>
                    <a:pt x="32780" y="0"/>
                  </a:lnTo>
                  <a:cubicBezTo>
                    <a:pt x="50726" y="-1"/>
                    <a:pt x="65338" y="14427"/>
                    <a:pt x="65562" y="3237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2302D15-105B-2B9E-13CA-63DC45EB94E2}"/>
                </a:ext>
              </a:extLst>
            </p:cNvPr>
            <p:cNvSpPr/>
            <p:nvPr/>
          </p:nvSpPr>
          <p:spPr>
            <a:xfrm>
              <a:off x="10978743" y="6277064"/>
              <a:ext cx="53680" cy="186980"/>
            </a:xfrm>
            <a:custGeom>
              <a:avLst/>
              <a:gdLst>
                <a:gd name="connsiteX0" fmla="*/ 51796 w 53680"/>
                <a:gd name="connsiteY0" fmla="*/ 0 h 186980"/>
                <a:gd name="connsiteX1" fmla="*/ 53681 w 53680"/>
                <a:gd name="connsiteY1" fmla="*/ 0 h 186980"/>
                <a:gd name="connsiteX2" fmla="*/ 53681 w 53680"/>
                <a:gd name="connsiteY2" fmla="*/ 186981 h 186980"/>
                <a:gd name="connsiteX3" fmla="*/ 51796 w 53680"/>
                <a:gd name="connsiteY3" fmla="*/ 186981 h 186980"/>
                <a:gd name="connsiteX4" fmla="*/ 1885 w 53680"/>
                <a:gd name="connsiteY4" fmla="*/ 186981 h 186980"/>
                <a:gd name="connsiteX5" fmla="*/ 0 w 53680"/>
                <a:gd name="connsiteY5" fmla="*/ 186981 h 186980"/>
                <a:gd name="connsiteX6" fmla="*/ 0 w 53680"/>
                <a:gd name="connsiteY6" fmla="*/ 0 h 186980"/>
                <a:gd name="connsiteX7" fmla="*/ 1885 w 53680"/>
                <a:gd name="connsiteY7" fmla="*/ 0 h 1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80" h="186980">
                  <a:moveTo>
                    <a:pt x="51796" y="0"/>
                  </a:moveTo>
                  <a:cubicBezTo>
                    <a:pt x="52837" y="0"/>
                    <a:pt x="53681" y="0"/>
                    <a:pt x="53681" y="0"/>
                  </a:cubicBezTo>
                  <a:lnTo>
                    <a:pt x="53681" y="186981"/>
                  </a:lnTo>
                  <a:cubicBezTo>
                    <a:pt x="53681" y="186981"/>
                    <a:pt x="52837" y="186981"/>
                    <a:pt x="51796" y="186981"/>
                  </a:cubicBezTo>
                  <a:lnTo>
                    <a:pt x="1885" y="186981"/>
                  </a:lnTo>
                  <a:cubicBezTo>
                    <a:pt x="844" y="186981"/>
                    <a:pt x="0" y="186981"/>
                    <a:pt x="0" y="186981"/>
                  </a:cubicBezTo>
                  <a:lnTo>
                    <a:pt x="0" y="0"/>
                  </a:lnTo>
                  <a:cubicBezTo>
                    <a:pt x="0" y="0"/>
                    <a:pt x="844" y="0"/>
                    <a:pt x="1885" y="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88BFEF5-0AD8-A6E0-D84D-4847149A4776}"/>
                </a:ext>
              </a:extLst>
            </p:cNvPr>
            <p:cNvSpPr/>
            <p:nvPr/>
          </p:nvSpPr>
          <p:spPr>
            <a:xfrm>
              <a:off x="11068607" y="6273117"/>
              <a:ext cx="180916" cy="190927"/>
            </a:xfrm>
            <a:custGeom>
              <a:avLst/>
              <a:gdLst>
                <a:gd name="connsiteX0" fmla="*/ 180916 w 180916"/>
                <a:gd name="connsiteY0" fmla="*/ 85082 h 190927"/>
                <a:gd name="connsiteX1" fmla="*/ 180916 w 180916"/>
                <a:gd name="connsiteY1" fmla="*/ 189043 h 190927"/>
                <a:gd name="connsiteX2" fmla="*/ 179031 w 180916"/>
                <a:gd name="connsiteY2" fmla="*/ 190928 h 190927"/>
                <a:gd name="connsiteX3" fmla="*/ 129121 w 180916"/>
                <a:gd name="connsiteY3" fmla="*/ 190928 h 190927"/>
                <a:gd name="connsiteX4" fmla="*/ 127236 w 180916"/>
                <a:gd name="connsiteY4" fmla="*/ 189043 h 190927"/>
                <a:gd name="connsiteX5" fmla="*/ 127236 w 180916"/>
                <a:gd name="connsiteY5" fmla="*/ 189043 h 190927"/>
                <a:gd name="connsiteX6" fmla="*/ 127236 w 180916"/>
                <a:gd name="connsiteY6" fmla="*/ 94220 h 190927"/>
                <a:gd name="connsiteX7" fmla="*/ 91052 w 180916"/>
                <a:gd name="connsiteY7" fmla="*/ 53243 h 190927"/>
                <a:gd name="connsiteX8" fmla="*/ 89372 w 180916"/>
                <a:gd name="connsiteY8" fmla="*/ 53243 h 190927"/>
                <a:gd name="connsiteX9" fmla="*/ 53640 w 180916"/>
                <a:gd name="connsiteY9" fmla="*/ 91311 h 190927"/>
                <a:gd name="connsiteX10" fmla="*/ 53640 w 180916"/>
                <a:gd name="connsiteY10" fmla="*/ 189043 h 190927"/>
                <a:gd name="connsiteX11" fmla="*/ 51755 w 180916"/>
                <a:gd name="connsiteY11" fmla="*/ 190928 h 190927"/>
                <a:gd name="connsiteX12" fmla="*/ 1926 w 180916"/>
                <a:gd name="connsiteY12" fmla="*/ 190928 h 190927"/>
                <a:gd name="connsiteX13" fmla="*/ 0 w 180916"/>
                <a:gd name="connsiteY13" fmla="*/ 189084 h 190927"/>
                <a:gd name="connsiteX14" fmla="*/ 0 w 180916"/>
                <a:gd name="connsiteY14" fmla="*/ 189084 h 190927"/>
                <a:gd name="connsiteX15" fmla="*/ 0 w 180916"/>
                <a:gd name="connsiteY15" fmla="*/ 5832 h 190927"/>
                <a:gd name="connsiteX16" fmla="*/ 1926 w 180916"/>
                <a:gd name="connsiteY16" fmla="*/ 3947 h 190927"/>
                <a:gd name="connsiteX17" fmla="*/ 51796 w 180916"/>
                <a:gd name="connsiteY17" fmla="*/ 3947 h 190927"/>
                <a:gd name="connsiteX18" fmla="*/ 53722 w 180916"/>
                <a:gd name="connsiteY18" fmla="*/ 5832 h 190927"/>
                <a:gd name="connsiteX19" fmla="*/ 53722 w 180916"/>
                <a:gd name="connsiteY19" fmla="*/ 25255 h 190927"/>
                <a:gd name="connsiteX20" fmla="*/ 54131 w 180916"/>
                <a:gd name="connsiteY20" fmla="*/ 25255 h 190927"/>
                <a:gd name="connsiteX21" fmla="*/ 104739 w 180916"/>
                <a:gd name="connsiteY21" fmla="*/ 13 h 190927"/>
                <a:gd name="connsiteX22" fmla="*/ 180916 w 180916"/>
                <a:gd name="connsiteY22" fmla="*/ 85082 h 190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0916" h="190927">
                  <a:moveTo>
                    <a:pt x="180916" y="85082"/>
                  </a:moveTo>
                  <a:lnTo>
                    <a:pt x="180916" y="189043"/>
                  </a:lnTo>
                  <a:cubicBezTo>
                    <a:pt x="180896" y="190074"/>
                    <a:pt x="180064" y="190906"/>
                    <a:pt x="179031" y="190928"/>
                  </a:cubicBezTo>
                  <a:lnTo>
                    <a:pt x="129121" y="190928"/>
                  </a:lnTo>
                  <a:cubicBezTo>
                    <a:pt x="128088" y="190906"/>
                    <a:pt x="127256" y="190074"/>
                    <a:pt x="127236" y="189043"/>
                  </a:cubicBezTo>
                  <a:lnTo>
                    <a:pt x="127236" y="189043"/>
                  </a:lnTo>
                  <a:lnTo>
                    <a:pt x="127236" y="94220"/>
                  </a:lnTo>
                  <a:cubicBezTo>
                    <a:pt x="127236" y="68323"/>
                    <a:pt x="113139" y="53243"/>
                    <a:pt x="91052" y="53243"/>
                  </a:cubicBezTo>
                  <a:lnTo>
                    <a:pt x="89372" y="53243"/>
                  </a:lnTo>
                  <a:cubicBezTo>
                    <a:pt x="69191" y="54317"/>
                    <a:pt x="53435" y="71101"/>
                    <a:pt x="53640" y="91311"/>
                  </a:cubicBezTo>
                  <a:lnTo>
                    <a:pt x="53640" y="189043"/>
                  </a:lnTo>
                  <a:cubicBezTo>
                    <a:pt x="53619" y="190074"/>
                    <a:pt x="52787" y="190906"/>
                    <a:pt x="51755" y="190928"/>
                  </a:cubicBezTo>
                  <a:lnTo>
                    <a:pt x="1926" y="190928"/>
                  </a:lnTo>
                  <a:cubicBezTo>
                    <a:pt x="893" y="190928"/>
                    <a:pt x="45" y="190115"/>
                    <a:pt x="0" y="189084"/>
                  </a:cubicBezTo>
                  <a:lnTo>
                    <a:pt x="0" y="189084"/>
                  </a:lnTo>
                  <a:lnTo>
                    <a:pt x="0" y="5832"/>
                  </a:lnTo>
                  <a:cubicBezTo>
                    <a:pt x="20" y="4784"/>
                    <a:pt x="877" y="3946"/>
                    <a:pt x="1926" y="3947"/>
                  </a:cubicBezTo>
                  <a:lnTo>
                    <a:pt x="51796" y="3947"/>
                  </a:lnTo>
                  <a:cubicBezTo>
                    <a:pt x="52845" y="3946"/>
                    <a:pt x="53701" y="4784"/>
                    <a:pt x="53722" y="5832"/>
                  </a:cubicBezTo>
                  <a:lnTo>
                    <a:pt x="53722" y="25255"/>
                  </a:lnTo>
                  <a:lnTo>
                    <a:pt x="54131" y="25255"/>
                  </a:lnTo>
                  <a:cubicBezTo>
                    <a:pt x="65831" y="9037"/>
                    <a:pt x="84746" y="-399"/>
                    <a:pt x="104739" y="13"/>
                  </a:cubicBezTo>
                  <a:cubicBezTo>
                    <a:pt x="151986" y="136"/>
                    <a:pt x="180916" y="32508"/>
                    <a:pt x="180916" y="85082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19F8F531-8792-B0F9-D34D-BF84504B11BF}"/>
                </a:ext>
              </a:extLst>
            </p:cNvPr>
            <p:cNvSpPr/>
            <p:nvPr/>
          </p:nvSpPr>
          <p:spPr>
            <a:xfrm>
              <a:off x="11278429" y="6273158"/>
              <a:ext cx="186189" cy="194656"/>
            </a:xfrm>
            <a:custGeom>
              <a:avLst/>
              <a:gdLst>
                <a:gd name="connsiteX0" fmla="*/ 183932 w 186189"/>
                <a:gd name="connsiteY0" fmla="*/ 110161 h 194656"/>
                <a:gd name="connsiteX1" fmla="*/ 50632 w 186189"/>
                <a:gd name="connsiteY1" fmla="*/ 110161 h 194656"/>
                <a:gd name="connsiteX2" fmla="*/ 50386 w 186189"/>
                <a:gd name="connsiteY2" fmla="*/ 110407 h 194656"/>
                <a:gd name="connsiteX3" fmla="*/ 50386 w 186189"/>
                <a:gd name="connsiteY3" fmla="*/ 110407 h 194656"/>
                <a:gd name="connsiteX4" fmla="*/ 98289 w 186189"/>
                <a:gd name="connsiteY4" fmla="*/ 148967 h 194656"/>
                <a:gd name="connsiteX5" fmla="*/ 138078 w 186189"/>
                <a:gd name="connsiteY5" fmla="*/ 131510 h 194656"/>
                <a:gd name="connsiteX6" fmla="*/ 140660 w 186189"/>
                <a:gd name="connsiteY6" fmla="*/ 130896 h 194656"/>
                <a:gd name="connsiteX7" fmla="*/ 179384 w 186189"/>
                <a:gd name="connsiteY7" fmla="*/ 154499 h 194656"/>
                <a:gd name="connsiteX8" fmla="*/ 180040 w 186189"/>
                <a:gd name="connsiteY8" fmla="*/ 157039 h 194656"/>
                <a:gd name="connsiteX9" fmla="*/ 97183 w 186189"/>
                <a:gd name="connsiteY9" fmla="*/ 194657 h 194656"/>
                <a:gd name="connsiteX10" fmla="*/ 0 w 186189"/>
                <a:gd name="connsiteY10" fmla="*/ 97196 h 194656"/>
                <a:gd name="connsiteX11" fmla="*/ 93331 w 186189"/>
                <a:gd name="connsiteY11" fmla="*/ 95 h 194656"/>
                <a:gd name="connsiteX12" fmla="*/ 186186 w 186189"/>
                <a:gd name="connsiteY12" fmla="*/ 84755 h 194656"/>
                <a:gd name="connsiteX13" fmla="*/ 186186 w 186189"/>
                <a:gd name="connsiteY13" fmla="*/ 89180 h 194656"/>
                <a:gd name="connsiteX14" fmla="*/ 184793 w 186189"/>
                <a:gd name="connsiteY14" fmla="*/ 109300 h 194656"/>
                <a:gd name="connsiteX15" fmla="*/ 183932 w 186189"/>
                <a:gd name="connsiteY15" fmla="*/ 110161 h 194656"/>
                <a:gd name="connsiteX16" fmla="*/ 132301 w 186189"/>
                <a:gd name="connsiteY16" fmla="*/ 75904 h 194656"/>
                <a:gd name="connsiteX17" fmla="*/ 132546 w 186189"/>
                <a:gd name="connsiteY17" fmla="*/ 75658 h 194656"/>
                <a:gd name="connsiteX18" fmla="*/ 132546 w 186189"/>
                <a:gd name="connsiteY18" fmla="*/ 75658 h 194656"/>
                <a:gd name="connsiteX19" fmla="*/ 93372 w 186189"/>
                <a:gd name="connsiteY19" fmla="*/ 43572 h 194656"/>
                <a:gd name="connsiteX20" fmla="*/ 51165 w 186189"/>
                <a:gd name="connsiteY20" fmla="*/ 75617 h 194656"/>
                <a:gd name="connsiteX21" fmla="*/ 51165 w 186189"/>
                <a:gd name="connsiteY21" fmla="*/ 75945 h 194656"/>
                <a:gd name="connsiteX22" fmla="*/ 132137 w 186189"/>
                <a:gd name="connsiteY22" fmla="*/ 75945 h 19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6189" h="194656">
                  <a:moveTo>
                    <a:pt x="183932" y="110161"/>
                  </a:moveTo>
                  <a:lnTo>
                    <a:pt x="50632" y="110161"/>
                  </a:lnTo>
                  <a:cubicBezTo>
                    <a:pt x="50497" y="110161"/>
                    <a:pt x="50386" y="110271"/>
                    <a:pt x="50386" y="110407"/>
                  </a:cubicBezTo>
                  <a:lnTo>
                    <a:pt x="50386" y="110407"/>
                  </a:lnTo>
                  <a:cubicBezTo>
                    <a:pt x="55386" y="135731"/>
                    <a:pt x="72883" y="148967"/>
                    <a:pt x="98289" y="148967"/>
                  </a:cubicBezTo>
                  <a:cubicBezTo>
                    <a:pt x="114270" y="148967"/>
                    <a:pt x="131071" y="142041"/>
                    <a:pt x="138078" y="131510"/>
                  </a:cubicBezTo>
                  <a:cubicBezTo>
                    <a:pt x="138640" y="130650"/>
                    <a:pt x="139775" y="130380"/>
                    <a:pt x="140660" y="130896"/>
                  </a:cubicBezTo>
                  <a:lnTo>
                    <a:pt x="179384" y="154499"/>
                  </a:lnTo>
                  <a:cubicBezTo>
                    <a:pt x="180253" y="155029"/>
                    <a:pt x="180544" y="156154"/>
                    <a:pt x="180040" y="157039"/>
                  </a:cubicBezTo>
                  <a:cubicBezTo>
                    <a:pt x="165861" y="180847"/>
                    <a:pt x="134964" y="194657"/>
                    <a:pt x="97183" y="194657"/>
                  </a:cubicBezTo>
                  <a:cubicBezTo>
                    <a:pt x="43432" y="194580"/>
                    <a:pt x="-78" y="150945"/>
                    <a:pt x="0" y="97196"/>
                  </a:cubicBezTo>
                  <a:cubicBezTo>
                    <a:pt x="74" y="45053"/>
                    <a:pt x="41232" y="2233"/>
                    <a:pt x="93331" y="95"/>
                  </a:cubicBezTo>
                  <a:cubicBezTo>
                    <a:pt x="142344" y="-2152"/>
                    <a:pt x="183908" y="35743"/>
                    <a:pt x="186186" y="84755"/>
                  </a:cubicBezTo>
                  <a:cubicBezTo>
                    <a:pt x="186186" y="86230"/>
                    <a:pt x="186186" y="87705"/>
                    <a:pt x="186186" y="89180"/>
                  </a:cubicBezTo>
                  <a:cubicBezTo>
                    <a:pt x="186235" y="95913"/>
                    <a:pt x="185768" y="102639"/>
                    <a:pt x="184793" y="109300"/>
                  </a:cubicBezTo>
                  <a:cubicBezTo>
                    <a:pt x="184793" y="109776"/>
                    <a:pt x="184408" y="110161"/>
                    <a:pt x="183932" y="110161"/>
                  </a:cubicBezTo>
                  <a:close/>
                  <a:moveTo>
                    <a:pt x="132301" y="75904"/>
                  </a:moveTo>
                  <a:cubicBezTo>
                    <a:pt x="132436" y="75904"/>
                    <a:pt x="132546" y="75793"/>
                    <a:pt x="132546" y="75658"/>
                  </a:cubicBezTo>
                  <a:lnTo>
                    <a:pt x="132546" y="75658"/>
                  </a:lnTo>
                  <a:cubicBezTo>
                    <a:pt x="130129" y="57136"/>
                    <a:pt x="113082" y="43572"/>
                    <a:pt x="93372" y="43572"/>
                  </a:cubicBezTo>
                  <a:cubicBezTo>
                    <a:pt x="70998" y="43572"/>
                    <a:pt x="56164" y="55620"/>
                    <a:pt x="51165" y="75617"/>
                  </a:cubicBezTo>
                  <a:cubicBezTo>
                    <a:pt x="51095" y="75715"/>
                    <a:pt x="51095" y="75846"/>
                    <a:pt x="51165" y="75945"/>
                  </a:cubicBezTo>
                  <a:lnTo>
                    <a:pt x="132137" y="75945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156B7FCD-79C1-28D9-458B-5E2C2FBEA7B8}"/>
                </a:ext>
              </a:extLst>
            </p:cNvPr>
            <p:cNvSpPr/>
            <p:nvPr/>
          </p:nvSpPr>
          <p:spPr>
            <a:xfrm>
              <a:off x="11492890" y="6273217"/>
              <a:ext cx="121339" cy="191073"/>
            </a:xfrm>
            <a:custGeom>
              <a:avLst/>
              <a:gdLst>
                <a:gd name="connsiteX0" fmla="*/ 121335 w 121339"/>
                <a:gd name="connsiteY0" fmla="*/ 4175 h 191073"/>
                <a:gd name="connsiteX1" fmla="*/ 118425 w 121339"/>
                <a:gd name="connsiteY1" fmla="*/ 52528 h 191073"/>
                <a:gd name="connsiteX2" fmla="*/ 117409 w 121339"/>
                <a:gd name="connsiteY2" fmla="*/ 53390 h 191073"/>
                <a:gd name="connsiteX3" fmla="*/ 117401 w 121339"/>
                <a:gd name="connsiteY3" fmla="*/ 53389 h 191073"/>
                <a:gd name="connsiteX4" fmla="*/ 117401 w 121339"/>
                <a:gd name="connsiteY4" fmla="*/ 53389 h 191073"/>
                <a:gd name="connsiteX5" fmla="*/ 94535 w 121339"/>
                <a:gd name="connsiteY5" fmla="*/ 49578 h 191073"/>
                <a:gd name="connsiteX6" fmla="*/ 84127 w 121339"/>
                <a:gd name="connsiteY6" fmla="*/ 51504 h 191073"/>
                <a:gd name="connsiteX7" fmla="*/ 53804 w 121339"/>
                <a:gd name="connsiteY7" fmla="*/ 94940 h 191073"/>
                <a:gd name="connsiteX8" fmla="*/ 53804 w 121339"/>
                <a:gd name="connsiteY8" fmla="*/ 189189 h 191073"/>
                <a:gd name="connsiteX9" fmla="*/ 51878 w 121339"/>
                <a:gd name="connsiteY9" fmla="*/ 191074 h 191073"/>
                <a:gd name="connsiteX10" fmla="*/ 1926 w 121339"/>
                <a:gd name="connsiteY10" fmla="*/ 191074 h 191073"/>
                <a:gd name="connsiteX11" fmla="*/ 0 w 121339"/>
                <a:gd name="connsiteY11" fmla="*/ 189189 h 191073"/>
                <a:gd name="connsiteX12" fmla="*/ 0 w 121339"/>
                <a:gd name="connsiteY12" fmla="*/ 5773 h 191073"/>
                <a:gd name="connsiteX13" fmla="*/ 1926 w 121339"/>
                <a:gd name="connsiteY13" fmla="*/ 3847 h 191073"/>
                <a:gd name="connsiteX14" fmla="*/ 51673 w 121339"/>
                <a:gd name="connsiteY14" fmla="*/ 3847 h 191073"/>
                <a:gd name="connsiteX15" fmla="*/ 53599 w 121339"/>
                <a:gd name="connsiteY15" fmla="*/ 5773 h 191073"/>
                <a:gd name="connsiteX16" fmla="*/ 53599 w 121339"/>
                <a:gd name="connsiteY16" fmla="*/ 5773 h 191073"/>
                <a:gd name="connsiteX17" fmla="*/ 53599 w 121339"/>
                <a:gd name="connsiteY17" fmla="*/ 25114 h 191073"/>
                <a:gd name="connsiteX18" fmla="*/ 54009 w 121339"/>
                <a:gd name="connsiteY18" fmla="*/ 25114 h 191073"/>
                <a:gd name="connsiteX19" fmla="*/ 98510 w 121339"/>
                <a:gd name="connsiteY19" fmla="*/ 36 h 191073"/>
                <a:gd name="connsiteX20" fmla="*/ 120720 w 121339"/>
                <a:gd name="connsiteY20" fmla="*/ 3232 h 191073"/>
                <a:gd name="connsiteX21" fmla="*/ 121335 w 121339"/>
                <a:gd name="connsiteY21" fmla="*/ 4175 h 19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339" h="191073">
                  <a:moveTo>
                    <a:pt x="121335" y="4175"/>
                  </a:moveTo>
                  <a:lnTo>
                    <a:pt x="118425" y="52528"/>
                  </a:lnTo>
                  <a:cubicBezTo>
                    <a:pt x="118380" y="53047"/>
                    <a:pt x="117926" y="53433"/>
                    <a:pt x="117409" y="53390"/>
                  </a:cubicBezTo>
                  <a:cubicBezTo>
                    <a:pt x="117405" y="53389"/>
                    <a:pt x="117405" y="53389"/>
                    <a:pt x="117401" y="53389"/>
                  </a:cubicBezTo>
                  <a:lnTo>
                    <a:pt x="117401" y="53389"/>
                  </a:lnTo>
                  <a:cubicBezTo>
                    <a:pt x="110025" y="50936"/>
                    <a:pt x="102309" y="49651"/>
                    <a:pt x="94535" y="49578"/>
                  </a:cubicBezTo>
                  <a:cubicBezTo>
                    <a:pt x="90987" y="49662"/>
                    <a:pt x="87471" y="50313"/>
                    <a:pt x="84127" y="51504"/>
                  </a:cubicBezTo>
                  <a:cubicBezTo>
                    <a:pt x="65761" y="57996"/>
                    <a:pt x="53566" y="75462"/>
                    <a:pt x="53804" y="94940"/>
                  </a:cubicBezTo>
                  <a:lnTo>
                    <a:pt x="53804" y="189189"/>
                  </a:lnTo>
                  <a:cubicBezTo>
                    <a:pt x="53783" y="190236"/>
                    <a:pt x="52927" y="191074"/>
                    <a:pt x="51878" y="191074"/>
                  </a:cubicBezTo>
                  <a:lnTo>
                    <a:pt x="1926" y="191074"/>
                  </a:lnTo>
                  <a:cubicBezTo>
                    <a:pt x="877" y="191074"/>
                    <a:pt x="20" y="190236"/>
                    <a:pt x="0" y="189189"/>
                  </a:cubicBezTo>
                  <a:lnTo>
                    <a:pt x="0" y="5773"/>
                  </a:lnTo>
                  <a:cubicBezTo>
                    <a:pt x="0" y="4709"/>
                    <a:pt x="861" y="3847"/>
                    <a:pt x="1926" y="3847"/>
                  </a:cubicBezTo>
                  <a:lnTo>
                    <a:pt x="51673" y="3847"/>
                  </a:lnTo>
                  <a:cubicBezTo>
                    <a:pt x="52738" y="3847"/>
                    <a:pt x="53599" y="4709"/>
                    <a:pt x="53599" y="5773"/>
                  </a:cubicBezTo>
                  <a:lnTo>
                    <a:pt x="53599" y="5773"/>
                  </a:lnTo>
                  <a:lnTo>
                    <a:pt x="53599" y="25114"/>
                  </a:lnTo>
                  <a:lnTo>
                    <a:pt x="54009" y="25114"/>
                  </a:lnTo>
                  <a:cubicBezTo>
                    <a:pt x="63905" y="10038"/>
                    <a:pt x="80488" y="691"/>
                    <a:pt x="98510" y="36"/>
                  </a:cubicBezTo>
                  <a:cubicBezTo>
                    <a:pt x="106046" y="-217"/>
                    <a:pt x="113566" y="865"/>
                    <a:pt x="120720" y="3232"/>
                  </a:cubicBezTo>
                  <a:cubicBezTo>
                    <a:pt x="121122" y="3364"/>
                    <a:pt x="121376" y="3756"/>
                    <a:pt x="121335" y="4175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B9998BDF-984A-6838-8B68-AE5EA2CD660F}"/>
                </a:ext>
              </a:extLst>
            </p:cNvPr>
            <p:cNvSpPr/>
            <p:nvPr/>
          </p:nvSpPr>
          <p:spPr>
            <a:xfrm>
              <a:off x="11616806" y="6273417"/>
              <a:ext cx="195996" cy="194602"/>
            </a:xfrm>
            <a:custGeom>
              <a:avLst/>
              <a:gdLst>
                <a:gd name="connsiteX0" fmla="*/ 195996 w 195996"/>
                <a:gd name="connsiteY0" fmla="*/ 5532 h 194602"/>
                <a:gd name="connsiteX1" fmla="*/ 195996 w 195996"/>
                <a:gd name="connsiteY1" fmla="*/ 188743 h 194602"/>
                <a:gd name="connsiteX2" fmla="*/ 194193 w 195996"/>
                <a:gd name="connsiteY2" fmla="*/ 190628 h 194602"/>
                <a:gd name="connsiteX3" fmla="*/ 194193 w 195996"/>
                <a:gd name="connsiteY3" fmla="*/ 190628 h 194602"/>
                <a:gd name="connsiteX4" fmla="*/ 144200 w 195996"/>
                <a:gd name="connsiteY4" fmla="*/ 190628 h 194602"/>
                <a:gd name="connsiteX5" fmla="*/ 142315 w 195996"/>
                <a:gd name="connsiteY5" fmla="*/ 188743 h 194602"/>
                <a:gd name="connsiteX6" fmla="*/ 142315 w 195996"/>
                <a:gd name="connsiteY6" fmla="*/ 169401 h 194602"/>
                <a:gd name="connsiteX7" fmla="*/ 141988 w 195996"/>
                <a:gd name="connsiteY7" fmla="*/ 169401 h 194602"/>
                <a:gd name="connsiteX8" fmla="*/ 141988 w 195996"/>
                <a:gd name="connsiteY8" fmla="*/ 169401 h 194602"/>
                <a:gd name="connsiteX9" fmla="*/ 87200 w 195996"/>
                <a:gd name="connsiteY9" fmla="*/ 194603 h 194602"/>
                <a:gd name="connsiteX10" fmla="*/ 0 w 195996"/>
                <a:gd name="connsiteY10" fmla="*/ 97117 h 194602"/>
                <a:gd name="connsiteX11" fmla="*/ 87200 w 195996"/>
                <a:gd name="connsiteY11" fmla="*/ 0 h 194602"/>
                <a:gd name="connsiteX12" fmla="*/ 141988 w 195996"/>
                <a:gd name="connsiteY12" fmla="*/ 25201 h 194602"/>
                <a:gd name="connsiteX13" fmla="*/ 142315 w 195996"/>
                <a:gd name="connsiteY13" fmla="*/ 25201 h 194602"/>
                <a:gd name="connsiteX14" fmla="*/ 142315 w 195996"/>
                <a:gd name="connsiteY14" fmla="*/ 25201 h 194602"/>
                <a:gd name="connsiteX15" fmla="*/ 142315 w 195996"/>
                <a:gd name="connsiteY15" fmla="*/ 5532 h 194602"/>
                <a:gd name="connsiteX16" fmla="*/ 144200 w 195996"/>
                <a:gd name="connsiteY16" fmla="*/ 3647 h 194602"/>
                <a:gd name="connsiteX17" fmla="*/ 194111 w 195996"/>
                <a:gd name="connsiteY17" fmla="*/ 3647 h 194602"/>
                <a:gd name="connsiteX18" fmla="*/ 195996 w 195996"/>
                <a:gd name="connsiteY18" fmla="*/ 5532 h 194602"/>
                <a:gd name="connsiteX19" fmla="*/ 142315 w 195996"/>
                <a:gd name="connsiteY19" fmla="*/ 119900 h 194602"/>
                <a:gd name="connsiteX20" fmla="*/ 142315 w 195996"/>
                <a:gd name="connsiteY20" fmla="*/ 74825 h 194602"/>
                <a:gd name="connsiteX21" fmla="*/ 142315 w 195996"/>
                <a:gd name="connsiteY21" fmla="*/ 74292 h 194602"/>
                <a:gd name="connsiteX22" fmla="*/ 99043 w 195996"/>
                <a:gd name="connsiteY22" fmla="*/ 50525 h 194602"/>
                <a:gd name="connsiteX23" fmla="*/ 52574 w 195996"/>
                <a:gd name="connsiteY23" fmla="*/ 96994 h 194602"/>
                <a:gd name="connsiteX24" fmla="*/ 99043 w 195996"/>
                <a:gd name="connsiteY24" fmla="*/ 143463 h 194602"/>
                <a:gd name="connsiteX25" fmla="*/ 142315 w 195996"/>
                <a:gd name="connsiteY25" fmla="*/ 120474 h 194602"/>
                <a:gd name="connsiteX26" fmla="*/ 142315 w 195996"/>
                <a:gd name="connsiteY26" fmla="*/ 119900 h 19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996" h="194602">
                  <a:moveTo>
                    <a:pt x="195996" y="5532"/>
                  </a:moveTo>
                  <a:lnTo>
                    <a:pt x="195996" y="188743"/>
                  </a:lnTo>
                  <a:cubicBezTo>
                    <a:pt x="196021" y="189761"/>
                    <a:pt x="195214" y="190605"/>
                    <a:pt x="194193" y="190628"/>
                  </a:cubicBezTo>
                  <a:cubicBezTo>
                    <a:pt x="194193" y="190628"/>
                    <a:pt x="194193" y="190628"/>
                    <a:pt x="194193" y="190628"/>
                  </a:cubicBezTo>
                  <a:lnTo>
                    <a:pt x="144200" y="190628"/>
                  </a:lnTo>
                  <a:cubicBezTo>
                    <a:pt x="143168" y="190606"/>
                    <a:pt x="142336" y="189775"/>
                    <a:pt x="142315" y="188743"/>
                  </a:cubicBezTo>
                  <a:lnTo>
                    <a:pt x="142315" y="169401"/>
                  </a:lnTo>
                  <a:cubicBezTo>
                    <a:pt x="142221" y="169318"/>
                    <a:pt x="142082" y="169318"/>
                    <a:pt x="141988" y="169401"/>
                  </a:cubicBezTo>
                  <a:lnTo>
                    <a:pt x="141988" y="169401"/>
                  </a:lnTo>
                  <a:cubicBezTo>
                    <a:pt x="132604" y="184276"/>
                    <a:pt x="110476" y="194603"/>
                    <a:pt x="87200" y="194603"/>
                  </a:cubicBezTo>
                  <a:cubicBezTo>
                    <a:pt x="38478" y="194603"/>
                    <a:pt x="0" y="151207"/>
                    <a:pt x="0" y="97117"/>
                  </a:cubicBezTo>
                  <a:cubicBezTo>
                    <a:pt x="0" y="43026"/>
                    <a:pt x="38478" y="0"/>
                    <a:pt x="87200" y="0"/>
                  </a:cubicBezTo>
                  <a:cubicBezTo>
                    <a:pt x="110066" y="0"/>
                    <a:pt x="132604" y="10326"/>
                    <a:pt x="141988" y="25201"/>
                  </a:cubicBezTo>
                  <a:cubicBezTo>
                    <a:pt x="142082" y="25285"/>
                    <a:pt x="142221" y="25285"/>
                    <a:pt x="142315" y="25201"/>
                  </a:cubicBezTo>
                  <a:lnTo>
                    <a:pt x="142315" y="25201"/>
                  </a:lnTo>
                  <a:lnTo>
                    <a:pt x="142315" y="5532"/>
                  </a:lnTo>
                  <a:cubicBezTo>
                    <a:pt x="142356" y="4509"/>
                    <a:pt x="143176" y="3689"/>
                    <a:pt x="144200" y="3647"/>
                  </a:cubicBezTo>
                  <a:lnTo>
                    <a:pt x="194111" y="3647"/>
                  </a:lnTo>
                  <a:cubicBezTo>
                    <a:pt x="195144" y="3669"/>
                    <a:pt x="195976" y="4500"/>
                    <a:pt x="195996" y="5532"/>
                  </a:cubicBezTo>
                  <a:close/>
                  <a:moveTo>
                    <a:pt x="142315" y="119900"/>
                  </a:moveTo>
                  <a:lnTo>
                    <a:pt x="142315" y="74825"/>
                  </a:lnTo>
                  <a:cubicBezTo>
                    <a:pt x="142356" y="74650"/>
                    <a:pt x="142356" y="74468"/>
                    <a:pt x="142315" y="74292"/>
                  </a:cubicBezTo>
                  <a:cubicBezTo>
                    <a:pt x="132944" y="59448"/>
                    <a:pt x="116598" y="50468"/>
                    <a:pt x="99043" y="50525"/>
                  </a:cubicBezTo>
                  <a:cubicBezTo>
                    <a:pt x="73379" y="50525"/>
                    <a:pt x="52574" y="71330"/>
                    <a:pt x="52574" y="96994"/>
                  </a:cubicBezTo>
                  <a:cubicBezTo>
                    <a:pt x="52574" y="122658"/>
                    <a:pt x="73379" y="143463"/>
                    <a:pt x="99043" y="143463"/>
                  </a:cubicBezTo>
                  <a:cubicBezTo>
                    <a:pt x="116430" y="143628"/>
                    <a:pt x="132718" y="134975"/>
                    <a:pt x="142315" y="120474"/>
                  </a:cubicBezTo>
                  <a:cubicBezTo>
                    <a:pt x="142397" y="120292"/>
                    <a:pt x="142397" y="120083"/>
                    <a:pt x="142315" y="119900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A8EC389A-5206-0617-AEC0-C82D95A08EB8}"/>
                </a:ext>
              </a:extLst>
            </p:cNvPr>
            <p:cNvSpPr/>
            <p:nvPr/>
          </p:nvSpPr>
          <p:spPr>
            <a:xfrm>
              <a:off x="10673869" y="6073488"/>
              <a:ext cx="174073" cy="174072"/>
            </a:xfrm>
            <a:custGeom>
              <a:avLst/>
              <a:gdLst>
                <a:gd name="connsiteX0" fmla="*/ 87200 w 174073"/>
                <a:gd name="connsiteY0" fmla="*/ 174073 h 174072"/>
                <a:gd name="connsiteX1" fmla="*/ 0 w 174073"/>
                <a:gd name="connsiteY1" fmla="*/ 87200 h 174072"/>
                <a:gd name="connsiteX2" fmla="*/ 86873 w 174073"/>
                <a:gd name="connsiteY2" fmla="*/ 0 h 174072"/>
                <a:gd name="connsiteX3" fmla="*/ 174073 w 174073"/>
                <a:gd name="connsiteY3" fmla="*/ 86872 h 174072"/>
                <a:gd name="connsiteX4" fmla="*/ 174073 w 174073"/>
                <a:gd name="connsiteY4" fmla="*/ 87036 h 174072"/>
                <a:gd name="connsiteX5" fmla="*/ 174073 w 174073"/>
                <a:gd name="connsiteY5" fmla="*/ 87036 h 174072"/>
                <a:gd name="connsiteX6" fmla="*/ 87200 w 174073"/>
                <a:gd name="connsiteY6" fmla="*/ 174073 h 174072"/>
                <a:gd name="connsiteX7" fmla="*/ 87200 w 174073"/>
                <a:gd name="connsiteY7" fmla="*/ 53967 h 174072"/>
                <a:gd name="connsiteX8" fmla="*/ 54090 w 174073"/>
                <a:gd name="connsiteY8" fmla="*/ 86995 h 174072"/>
                <a:gd name="connsiteX9" fmla="*/ 87119 w 174073"/>
                <a:gd name="connsiteY9" fmla="*/ 120105 h 174072"/>
                <a:gd name="connsiteX10" fmla="*/ 120228 w 174073"/>
                <a:gd name="connsiteY10" fmla="*/ 87077 h 174072"/>
                <a:gd name="connsiteX11" fmla="*/ 120228 w 174073"/>
                <a:gd name="connsiteY11" fmla="*/ 87077 h 174072"/>
                <a:gd name="connsiteX12" fmla="*/ 87200 w 174073"/>
                <a:gd name="connsiteY12" fmla="*/ 53967 h 1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073" h="174072">
                  <a:moveTo>
                    <a:pt x="87200" y="174073"/>
                  </a:moveTo>
                  <a:cubicBezTo>
                    <a:pt x="39132" y="174163"/>
                    <a:pt x="91" y="135269"/>
                    <a:pt x="0" y="87200"/>
                  </a:cubicBezTo>
                  <a:cubicBezTo>
                    <a:pt x="-90" y="39132"/>
                    <a:pt x="38804" y="91"/>
                    <a:pt x="86873" y="0"/>
                  </a:cubicBezTo>
                  <a:cubicBezTo>
                    <a:pt x="134941" y="-90"/>
                    <a:pt x="173983" y="38804"/>
                    <a:pt x="174073" y="86872"/>
                  </a:cubicBezTo>
                  <a:cubicBezTo>
                    <a:pt x="174073" y="86927"/>
                    <a:pt x="174073" y="86982"/>
                    <a:pt x="174073" y="87036"/>
                  </a:cubicBezTo>
                  <a:lnTo>
                    <a:pt x="174073" y="87036"/>
                  </a:lnTo>
                  <a:cubicBezTo>
                    <a:pt x="174051" y="135032"/>
                    <a:pt x="135196" y="173960"/>
                    <a:pt x="87200" y="174073"/>
                  </a:cubicBezTo>
                  <a:close/>
                  <a:moveTo>
                    <a:pt x="87200" y="53967"/>
                  </a:moveTo>
                  <a:cubicBezTo>
                    <a:pt x="68937" y="53945"/>
                    <a:pt x="54113" y="68732"/>
                    <a:pt x="54090" y="86995"/>
                  </a:cubicBezTo>
                  <a:cubicBezTo>
                    <a:pt x="54068" y="105259"/>
                    <a:pt x="68855" y="120083"/>
                    <a:pt x="87119" y="120105"/>
                  </a:cubicBezTo>
                  <a:cubicBezTo>
                    <a:pt x="105382" y="120128"/>
                    <a:pt x="120206" y="105341"/>
                    <a:pt x="120228" y="87077"/>
                  </a:cubicBezTo>
                  <a:lnTo>
                    <a:pt x="120228" y="87077"/>
                  </a:lnTo>
                  <a:cubicBezTo>
                    <a:pt x="120228" y="68823"/>
                    <a:pt x="105454" y="54012"/>
                    <a:pt x="87200" y="53967"/>
                  </a:cubicBez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67F3A3D3-EA66-1E58-2AED-9802CF686CA1}"/>
                </a:ext>
              </a:extLst>
            </p:cNvPr>
            <p:cNvSpPr/>
            <p:nvPr/>
          </p:nvSpPr>
          <p:spPr>
            <a:xfrm>
              <a:off x="10651250" y="6271471"/>
              <a:ext cx="219599" cy="192615"/>
            </a:xfrm>
            <a:custGeom>
              <a:avLst/>
              <a:gdLst>
                <a:gd name="connsiteX0" fmla="*/ 219599 w 219599"/>
                <a:gd name="connsiteY0" fmla="*/ 109800 h 192615"/>
                <a:gd name="connsiteX1" fmla="*/ 109800 w 219599"/>
                <a:gd name="connsiteY1" fmla="*/ 0 h 192615"/>
                <a:gd name="connsiteX2" fmla="*/ 0 w 219599"/>
                <a:gd name="connsiteY2" fmla="*/ 109800 h 192615"/>
                <a:gd name="connsiteX3" fmla="*/ 0 w 219599"/>
                <a:gd name="connsiteY3" fmla="*/ 109800 h 192615"/>
                <a:gd name="connsiteX4" fmla="*/ 0 w 219599"/>
                <a:gd name="connsiteY4" fmla="*/ 190689 h 192615"/>
                <a:gd name="connsiteX5" fmla="*/ 1844 w 219599"/>
                <a:gd name="connsiteY5" fmla="*/ 192615 h 192615"/>
                <a:gd name="connsiteX6" fmla="*/ 3032 w 219599"/>
                <a:gd name="connsiteY6" fmla="*/ 192205 h 192615"/>
                <a:gd name="connsiteX7" fmla="*/ 53271 w 219599"/>
                <a:gd name="connsiteY7" fmla="*/ 154875 h 192615"/>
                <a:gd name="connsiteX8" fmla="*/ 54050 w 219599"/>
                <a:gd name="connsiteY8" fmla="*/ 153359 h 192615"/>
                <a:gd name="connsiteX9" fmla="*/ 54050 w 219599"/>
                <a:gd name="connsiteY9" fmla="*/ 109800 h 192615"/>
                <a:gd name="connsiteX10" fmla="*/ 54050 w 219599"/>
                <a:gd name="connsiteY10" fmla="*/ 109800 h 192615"/>
                <a:gd name="connsiteX11" fmla="*/ 111353 w 219599"/>
                <a:gd name="connsiteY11" fmla="*/ 55521 h 192615"/>
                <a:gd name="connsiteX12" fmla="*/ 165632 w 219599"/>
                <a:gd name="connsiteY12" fmla="*/ 109800 h 192615"/>
                <a:gd name="connsiteX13" fmla="*/ 165632 w 219599"/>
                <a:gd name="connsiteY13" fmla="*/ 109800 h 192615"/>
                <a:gd name="connsiteX14" fmla="*/ 165632 w 219599"/>
                <a:gd name="connsiteY14" fmla="*/ 190689 h 192615"/>
                <a:gd name="connsiteX15" fmla="*/ 167558 w 219599"/>
                <a:gd name="connsiteY15" fmla="*/ 192615 h 192615"/>
                <a:gd name="connsiteX16" fmla="*/ 217714 w 219599"/>
                <a:gd name="connsiteY16" fmla="*/ 192615 h 192615"/>
                <a:gd name="connsiteX17" fmla="*/ 219599 w 219599"/>
                <a:gd name="connsiteY17" fmla="*/ 190730 h 192615"/>
                <a:gd name="connsiteX18" fmla="*/ 219599 w 219599"/>
                <a:gd name="connsiteY18" fmla="*/ 190730 h 19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99" h="192615">
                  <a:moveTo>
                    <a:pt x="219599" y="109800"/>
                  </a:moveTo>
                  <a:cubicBezTo>
                    <a:pt x="219599" y="49159"/>
                    <a:pt x="170440" y="0"/>
                    <a:pt x="109800" y="0"/>
                  </a:cubicBezTo>
                  <a:cubicBezTo>
                    <a:pt x="49159" y="0"/>
                    <a:pt x="0" y="49159"/>
                    <a:pt x="0" y="109800"/>
                  </a:cubicBezTo>
                  <a:lnTo>
                    <a:pt x="0" y="109800"/>
                  </a:lnTo>
                  <a:lnTo>
                    <a:pt x="0" y="190689"/>
                  </a:lnTo>
                  <a:cubicBezTo>
                    <a:pt x="-1" y="191722"/>
                    <a:pt x="812" y="192571"/>
                    <a:pt x="1844" y="192615"/>
                  </a:cubicBezTo>
                  <a:cubicBezTo>
                    <a:pt x="2274" y="192612"/>
                    <a:pt x="2692" y="192469"/>
                    <a:pt x="3032" y="192205"/>
                  </a:cubicBezTo>
                  <a:lnTo>
                    <a:pt x="53271" y="154875"/>
                  </a:lnTo>
                  <a:cubicBezTo>
                    <a:pt x="53763" y="154527"/>
                    <a:pt x="54053" y="153961"/>
                    <a:pt x="54050" y="153359"/>
                  </a:cubicBezTo>
                  <a:lnTo>
                    <a:pt x="54050" y="109800"/>
                  </a:lnTo>
                  <a:lnTo>
                    <a:pt x="54050" y="109800"/>
                  </a:lnTo>
                  <a:cubicBezTo>
                    <a:pt x="54885" y="78987"/>
                    <a:pt x="80540" y="54685"/>
                    <a:pt x="111353" y="55521"/>
                  </a:cubicBezTo>
                  <a:cubicBezTo>
                    <a:pt x="140991" y="56324"/>
                    <a:pt x="164829" y="80161"/>
                    <a:pt x="165632" y="109800"/>
                  </a:cubicBezTo>
                  <a:lnTo>
                    <a:pt x="165632" y="109800"/>
                  </a:lnTo>
                  <a:lnTo>
                    <a:pt x="165632" y="190689"/>
                  </a:lnTo>
                  <a:cubicBezTo>
                    <a:pt x="165632" y="191753"/>
                    <a:pt x="166494" y="192615"/>
                    <a:pt x="167558" y="192615"/>
                  </a:cubicBezTo>
                  <a:lnTo>
                    <a:pt x="217714" y="192615"/>
                  </a:lnTo>
                  <a:cubicBezTo>
                    <a:pt x="218746" y="192594"/>
                    <a:pt x="219578" y="191762"/>
                    <a:pt x="219599" y="190730"/>
                  </a:cubicBezTo>
                  <a:lnTo>
                    <a:pt x="219599" y="190730"/>
                  </a:lnTo>
                  <a:close/>
                </a:path>
              </a:pathLst>
            </a:custGeom>
            <a:grpFill/>
            <a:ln w="40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0" r:id="rId5"/>
    <p:sldLayoutId id="2147483661" r:id="rId6"/>
    <p:sldLayoutId id="2147483651" r:id="rId7"/>
    <p:sldLayoutId id="2147483652" r:id="rId8"/>
    <p:sldLayoutId id="2147483667" r:id="rId9"/>
    <p:sldLayoutId id="2147483666" r:id="rId10"/>
    <p:sldLayoutId id="2147483659" r:id="rId11"/>
    <p:sldLayoutId id="2147483665" r:id="rId12"/>
    <p:sldLayoutId id="2147483662" r:id="rId13"/>
    <p:sldLayoutId id="2147483663" r:id="rId14"/>
    <p:sldLayoutId id="2147483664" r:id="rId15"/>
    <p:sldLayoutId id="2147483654" r:id="rId16"/>
    <p:sldLayoutId id="2147483669" r:id="rId17"/>
    <p:sldLayoutId id="2147483655" r:id="rId18"/>
    <p:sldLayoutId id="2147483668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14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6" userDrawn="1">
          <p15:clr>
            <a:srgbClr val="F26B43"/>
          </p15:clr>
        </p15:guide>
        <p15:guide id="3" pos="576" userDrawn="1">
          <p15:clr>
            <a:srgbClr val="9FCC3B"/>
          </p15:clr>
        </p15:guide>
        <p15:guide id="4" pos="7106" userDrawn="1">
          <p15:clr>
            <a:srgbClr val="9FCC3B"/>
          </p15:clr>
        </p15:guide>
        <p15:guide id="5" orient="horz" pos="1149" userDrawn="1">
          <p15:clr>
            <a:srgbClr val="F26B43"/>
          </p15:clr>
        </p15:guide>
        <p15:guide id="7" orient="horz" pos="1034" userDrawn="1">
          <p15:clr>
            <a:srgbClr val="F26B43"/>
          </p15:clr>
        </p15:guide>
        <p15:guide id="9" pos="240" userDrawn="1">
          <p15:clr>
            <a:srgbClr val="C35EA4"/>
          </p15:clr>
        </p15:guide>
        <p15:guide id="10" orient="horz" pos="240" userDrawn="1">
          <p15:clr>
            <a:srgbClr val="C35EA4"/>
          </p15:clr>
        </p15:guide>
        <p15:guide id="11" pos="7432" userDrawn="1">
          <p15:clr>
            <a:srgbClr val="C35EA4"/>
          </p15:clr>
        </p15:guide>
        <p15:guide id="12" orient="horz" pos="3640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nders.malmros@inera.s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ivta.se" TargetMode="External"/><Relationship Id="rId3" Type="http://schemas.openxmlformats.org/officeDocument/2006/relationships/hyperlink" Target="https://rivta.se/documents/ARK_0019/" TargetMode="External"/><Relationship Id="rId7" Type="http://schemas.openxmlformats.org/officeDocument/2006/relationships/hyperlink" Target="https://rivta.se/documents/ARK_0046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ivta.se/documents/ARK_0065/" TargetMode="External"/><Relationship Id="rId5" Type="http://schemas.openxmlformats.org/officeDocument/2006/relationships/hyperlink" Target="https://rivta.se/documents/ARK_0064/" TargetMode="External"/><Relationship Id="rId4" Type="http://schemas.openxmlformats.org/officeDocument/2006/relationships/hyperlink" Target="https://rivta.se/documents/ARK_0001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s.anpdm.com/inera/1610_form/nyhetsbrev/subscri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linkedin.com/company/inera-ab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../Utredningar/rivta.se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19C50D2-8F49-E978-A7F5-D1247B136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691" y="2206170"/>
            <a:ext cx="8107494" cy="1184601"/>
          </a:xfrm>
        </p:spPr>
        <p:txBody>
          <a:bodyPr/>
          <a:lstStyle/>
          <a:p>
            <a:r>
              <a:rPr lang="sv-SE"/>
              <a:t>Samverkansarkitekturen</a:t>
            </a:r>
            <a:endParaRPr lang="sv-SE">
              <a:ea typeface="Open Sans Bold"/>
              <a:cs typeface="Open Sans Bold"/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A5CA18-AECC-510D-7393-C673EED3B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691" y="3724274"/>
            <a:ext cx="4558310" cy="1533525"/>
          </a:xfrm>
        </p:spPr>
        <p:txBody>
          <a:bodyPr/>
          <a:lstStyle/>
          <a:p>
            <a:r>
              <a:rPr lang="sv-SE"/>
              <a:t>En introduktion till arkitektur och infrastruktur för samverkan</a:t>
            </a:r>
          </a:p>
        </p:txBody>
      </p:sp>
    </p:spTree>
    <p:extLst>
      <p:ext uri="{BB962C8B-B14F-4D97-AF65-F5344CB8AC3E}">
        <p14:creationId xmlns:p14="http://schemas.microsoft.com/office/powerpoint/2010/main" val="286443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55938F2-9C83-BE67-5E08-970E007921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6095980" cy="6857990"/>
          </a:xfrm>
          <a:noFill/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AFCF32A0-BAC6-94CF-84C7-2249B6472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5842" y="1824038"/>
            <a:ext cx="4334933" cy="3952874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/>
              <a:t>Beställning</a:t>
            </a:r>
          </a:p>
          <a:p>
            <a:pPr marL="342900" indent="-342900">
              <a:buFont typeface="+mj-lt"/>
              <a:buAutoNum type="arabicPeriod"/>
            </a:pPr>
            <a:r>
              <a:rPr lang="sv-SE"/>
              <a:t>Kundkvalificering</a:t>
            </a:r>
          </a:p>
          <a:p>
            <a:pPr marL="342900" indent="-342900">
              <a:buFont typeface="+mj-lt"/>
              <a:buAutoNum type="arabicPeriod"/>
            </a:pPr>
            <a:r>
              <a:rPr lang="sv-SE"/>
              <a:t>Avtalsskrivningar (kommersiellt och avseende GDPR)</a:t>
            </a:r>
          </a:p>
          <a:p>
            <a:pPr marL="342900" indent="-342900">
              <a:buFont typeface="+mj-lt"/>
              <a:buAutoNum type="arabicPeriod"/>
            </a:pPr>
            <a:r>
              <a:rPr lang="sv-SE"/>
              <a:t>Teknisk anslutning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600"/>
              <a:t>Kvalitetssäkring</a:t>
            </a:r>
          </a:p>
          <a:p>
            <a:pPr marL="523875" lvl="1" indent="-342900">
              <a:buFont typeface="+mj-lt"/>
              <a:buAutoNum type="alphaLcParenR"/>
            </a:pPr>
            <a:r>
              <a:rPr lang="sv-SE" sz="1600"/>
              <a:t>Avvikelsehantering</a:t>
            </a:r>
          </a:p>
          <a:p>
            <a:pPr marL="523875" lvl="1" indent="-342900">
              <a:buFont typeface="+mj-lt"/>
              <a:buAutoNum type="alphaLcParenR"/>
            </a:pPr>
            <a:r>
              <a:rPr lang="en-US" sz="1600" err="1"/>
              <a:t>Beställningsstödet</a:t>
            </a:r>
            <a:r>
              <a:rPr lang="en-US" sz="1600"/>
              <a:t> - </a:t>
            </a:r>
            <a:r>
              <a:rPr lang="sv-SE" sz="1600" err="1"/>
              <a:t>TAK:ning</a:t>
            </a:r>
            <a:endParaRPr lang="sv-SE" sz="1600"/>
          </a:p>
          <a:p>
            <a:pPr marL="523875" lvl="1" indent="-342900">
              <a:buFont typeface="+mj-lt"/>
              <a:buAutoNum type="alphaLcParenR"/>
            </a:pPr>
            <a:endParaRPr lang="sv-SE" sz="1600"/>
          </a:p>
          <a:p>
            <a:pPr lvl="1"/>
            <a:endParaRPr lang="sv-SE" sz="1600"/>
          </a:p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D168644-23C2-3358-005E-34F262DB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1" y="696720"/>
            <a:ext cx="4334933" cy="812286"/>
          </a:xfrm>
        </p:spPr>
        <p:txBody>
          <a:bodyPr anchor="t">
            <a:normAutofit/>
          </a:bodyPr>
          <a:lstStyle/>
          <a:p>
            <a:r>
              <a:rPr lang="sv-SE"/>
              <a:t>Tjänsteanslutning</a:t>
            </a:r>
          </a:p>
        </p:txBody>
      </p:sp>
    </p:spTree>
    <p:extLst>
      <p:ext uri="{BB962C8B-B14F-4D97-AF65-F5344CB8AC3E}">
        <p14:creationId xmlns:p14="http://schemas.microsoft.com/office/powerpoint/2010/main" val="374923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5444679-0083-5C9D-BD06-AAEBB9B9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2548890"/>
            <a:ext cx="5929764" cy="1874520"/>
          </a:xfrm>
        </p:spPr>
        <p:txBody>
          <a:bodyPr/>
          <a:lstStyle/>
          <a:p>
            <a:r>
              <a:rPr lang="sv-SE"/>
              <a:t>Samverkan enligt T2</a:t>
            </a:r>
          </a:p>
        </p:txBody>
      </p:sp>
    </p:spTree>
    <p:extLst>
      <p:ext uri="{BB962C8B-B14F-4D97-AF65-F5344CB8AC3E}">
        <p14:creationId xmlns:p14="http://schemas.microsoft.com/office/powerpoint/2010/main" val="39978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CDE01CF-AE64-BFC9-D09C-A4F712229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326995"/>
            <a:ext cx="5300685" cy="444991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sz="180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sv-SE" sz="180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sv-SE" sz="180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sz="1800"/>
              <a:t>Linjerar mot EU:s ramverk (EIF) och referensarkitektur för interoperabilitet (EIRA)</a:t>
            </a:r>
            <a:endParaRPr lang="sv-SE"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800"/>
              <a:t>Linjerar med </a:t>
            </a:r>
            <a:r>
              <a:rPr lang="sv-SE" sz="1800" err="1"/>
              <a:t>Ineras</a:t>
            </a:r>
            <a:r>
              <a:rPr lang="sv-SE" sz="1800"/>
              <a:t> Referensarkitektur för identitet och åtkomst.</a:t>
            </a:r>
            <a:endParaRPr lang="sv-SE" sz="1800"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800"/>
              <a:t>Förordar direkt kommunikation mellan samverkande parter</a:t>
            </a:r>
            <a:endParaRPr lang="sv-SE" sz="1800">
              <a:ea typeface="Open Sans"/>
              <a:cs typeface="Open Sans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v-SE" sz="1800"/>
              <a:t>Tillitskedjor och vägvalshantering realiseras via centralt realiserade digitala stödtjänster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504972D-968B-DB85-B10E-5C3E1219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T2–arkitekturerna</a:t>
            </a:r>
          </a:p>
        </p:txBody>
      </p:sp>
      <p:pic>
        <p:nvPicPr>
          <p:cNvPr id="3" name="Bildobjekt 2" descr="En bild som visar text, Rektangel, diagram, skärmbild&#10;&#10;Automatiskt genererad beskrivning">
            <a:extLst>
              <a:ext uri="{FF2B5EF4-FFF2-40B4-BE49-F238E27FC236}">
                <a16:creationId xmlns:a16="http://schemas.microsoft.com/office/drawing/2014/main" id="{42EB7635-A6B5-6CFA-913E-3B1A50B5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713" y="1795669"/>
            <a:ext cx="4985010" cy="4240697"/>
          </a:xfrm>
          <a:prstGeom prst="rect">
            <a:avLst/>
          </a:prstGeom>
        </p:spPr>
      </p:pic>
      <p:sp>
        <p:nvSpPr>
          <p:cNvPr id="6" name="Platshållare för innehåll 1">
            <a:extLst>
              <a:ext uri="{FF2B5EF4-FFF2-40B4-BE49-F238E27FC236}">
                <a16:creationId xmlns:a16="http://schemas.microsoft.com/office/drawing/2014/main" id="{9F2E0A22-AB25-18F0-D861-33D8F631C2DE}"/>
              </a:ext>
            </a:extLst>
          </p:cNvPr>
          <p:cNvSpPr txBox="1">
            <a:spLocks/>
          </p:cNvSpPr>
          <p:nvPr/>
        </p:nvSpPr>
        <p:spPr>
          <a:xfrm>
            <a:off x="1075267" y="1486021"/>
            <a:ext cx="6904198" cy="16934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sv-SE" sz="1800" b="1" i="1"/>
              <a:t>Kompletterar T-boken med mönster för att kunna möta behov som dagens realisering av T-boken ej möter</a:t>
            </a:r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31577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B70EB331-9147-C373-9556-4D49F5D9D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7"/>
            <a:ext cx="4795965" cy="462136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err="1"/>
              <a:t>Direkta</a:t>
            </a:r>
            <a:r>
              <a:rPr lang="en-US" sz="1700" b="1"/>
              <a:t> </a:t>
            </a:r>
            <a:r>
              <a:rPr lang="en-US" sz="1700" b="1" err="1"/>
              <a:t>anrop</a:t>
            </a:r>
            <a:endParaRPr lang="en-US" sz="1700" b="1"/>
          </a:p>
          <a:p>
            <a:pPr lvl="1">
              <a:lnSpc>
                <a:spcPct val="90000"/>
              </a:lnSpc>
            </a:pPr>
            <a:r>
              <a:rPr lang="en-US" sz="1700" err="1"/>
              <a:t>Identifierade</a:t>
            </a:r>
            <a:r>
              <a:rPr lang="en-US" sz="1700"/>
              <a:t> </a:t>
            </a:r>
            <a:r>
              <a:rPr lang="en-US" sz="1700" err="1"/>
              <a:t>parter</a:t>
            </a:r>
            <a:r>
              <a:rPr lang="en-US" sz="1700"/>
              <a:t> (PKI, JWT)</a:t>
            </a:r>
          </a:p>
          <a:p>
            <a:pPr lvl="1">
              <a:lnSpc>
                <a:spcPct val="90000"/>
              </a:lnSpc>
            </a:pPr>
            <a:r>
              <a:rPr lang="en-US" sz="1700" err="1"/>
              <a:t>Dataskydd</a:t>
            </a:r>
            <a:r>
              <a:rPr lang="en-US" sz="1700"/>
              <a:t> (FW, IDS, IPS, </a:t>
            </a:r>
            <a:r>
              <a:rPr lang="en-US" sz="1700" err="1"/>
              <a:t>m.m.</a:t>
            </a:r>
            <a:r>
              <a:rPr lang="en-US" sz="1700"/>
              <a:t>)</a:t>
            </a:r>
          </a:p>
          <a:p>
            <a:pPr lvl="1">
              <a:lnSpc>
                <a:spcPct val="90000"/>
              </a:lnSpc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err="1"/>
              <a:t>Åtkomstbeslut</a:t>
            </a:r>
            <a:r>
              <a:rPr lang="en-US" sz="1700" b="1"/>
              <a:t> hos </a:t>
            </a:r>
            <a:r>
              <a:rPr lang="en-US" sz="1700" b="1" err="1"/>
              <a:t>tjänsteproducent</a:t>
            </a:r>
            <a:endParaRPr lang="en-US" sz="1700" b="1"/>
          </a:p>
          <a:p>
            <a:pPr lvl="1">
              <a:lnSpc>
                <a:spcPct val="90000"/>
              </a:lnSpc>
            </a:pPr>
            <a:r>
              <a:rPr lang="en-US" sz="1700" err="1"/>
              <a:t>Referensarkitektur</a:t>
            </a:r>
            <a:r>
              <a:rPr lang="en-US" sz="1700"/>
              <a:t> för </a:t>
            </a:r>
            <a:r>
              <a:rPr lang="en-US" sz="1700" err="1"/>
              <a:t>identitet</a:t>
            </a:r>
            <a:r>
              <a:rPr lang="en-US" sz="1700"/>
              <a:t> och </a:t>
            </a:r>
            <a:r>
              <a:rPr lang="en-US" sz="1700" err="1"/>
              <a:t>åtkomst</a:t>
            </a: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 err="1"/>
              <a:t>Identitets</a:t>
            </a:r>
            <a:r>
              <a:rPr lang="en-US" sz="1700"/>
              <a:t>- och </a:t>
            </a:r>
            <a:r>
              <a:rPr lang="en-US" sz="1700" err="1"/>
              <a:t>behörighetsfederation</a:t>
            </a:r>
            <a:endParaRPr lang="en-US" sz="1700"/>
          </a:p>
          <a:p>
            <a:pPr lvl="1">
              <a:lnSpc>
                <a:spcPct val="90000"/>
              </a:lnSpc>
            </a:pPr>
            <a:endParaRPr lang="en-US" sz="1700"/>
          </a:p>
          <a:p>
            <a:pPr marL="0" indent="0">
              <a:lnSpc>
                <a:spcPct val="90000"/>
              </a:lnSpc>
              <a:buNone/>
            </a:pPr>
            <a:r>
              <a:rPr lang="en-US" sz="1700" b="1" err="1"/>
              <a:t>Stödtjänster</a:t>
            </a:r>
            <a:endParaRPr lang="en-US" sz="1700" b="1"/>
          </a:p>
          <a:p>
            <a:pPr lvl="1">
              <a:lnSpc>
                <a:spcPct val="90000"/>
              </a:lnSpc>
            </a:pPr>
            <a:r>
              <a:rPr lang="en-US" sz="1700" err="1"/>
              <a:t>Utbudskatalog</a:t>
            </a: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 err="1"/>
              <a:t>Tjänstekatalog</a:t>
            </a: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 err="1"/>
              <a:t>Federationskatalog</a:t>
            </a:r>
            <a:endParaRPr lang="en-US" sz="1700"/>
          </a:p>
          <a:p>
            <a:pPr lvl="1">
              <a:lnSpc>
                <a:spcPct val="90000"/>
              </a:lnSpc>
            </a:pPr>
            <a:r>
              <a:rPr lang="en-US" sz="1700"/>
              <a:t>Andra </a:t>
            </a:r>
            <a:r>
              <a:rPr lang="en-US" sz="1700" err="1"/>
              <a:t>källor</a:t>
            </a:r>
            <a:r>
              <a:rPr lang="en-US" sz="1700"/>
              <a:t> för </a:t>
            </a:r>
            <a:r>
              <a:rPr lang="en-US" sz="1700" err="1"/>
              <a:t>behörighetsgrundande</a:t>
            </a:r>
            <a:r>
              <a:rPr lang="en-US" sz="1700"/>
              <a:t> information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1"/>
          </a:p>
          <a:p>
            <a:endParaRPr lang="sv-SE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F15B8EFD-5326-6722-9762-ED33ED7B1C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18832" y="1824038"/>
            <a:ext cx="6455055" cy="3495094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D7D24908-A6A4-3763-D091-48D5AC9ED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Samverkan enligt T2</a:t>
            </a:r>
          </a:p>
        </p:txBody>
      </p:sp>
    </p:spTree>
    <p:extLst>
      <p:ext uri="{BB962C8B-B14F-4D97-AF65-F5344CB8AC3E}">
        <p14:creationId xmlns:p14="http://schemas.microsoft.com/office/powerpoint/2010/main" val="40462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E42B4D2-446F-5B52-5E5D-619699EA5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0" y="2227384"/>
            <a:ext cx="6424028" cy="2475158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7945369-B2CC-A58B-E10A-1F0DBA55B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err="1"/>
              <a:t>Samverkansarkitekturen</a:t>
            </a:r>
            <a:r>
              <a:rPr lang="en-US"/>
              <a:t> </a:t>
            </a:r>
            <a:r>
              <a:rPr lang="en-US" err="1"/>
              <a:t>används</a:t>
            </a:r>
            <a:r>
              <a:rPr lang="en-US"/>
              <a:t> för system-till-system-</a:t>
            </a:r>
            <a:r>
              <a:rPr lang="en-US" err="1"/>
              <a:t>integrationer</a:t>
            </a:r>
            <a:r>
              <a:rPr lang="en-US"/>
              <a:t>.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err="1"/>
              <a:t>Referensarkitektur</a:t>
            </a:r>
            <a:r>
              <a:rPr lang="en-US"/>
              <a:t> för </a:t>
            </a:r>
            <a:r>
              <a:rPr lang="en-US" err="1"/>
              <a:t>identitet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åtkomst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mönster</a:t>
            </a:r>
            <a:r>
              <a:rPr lang="en-US"/>
              <a:t> för system-till-system.</a:t>
            </a: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err="1"/>
              <a:t>Tillit</a:t>
            </a:r>
            <a:r>
              <a:rPr lang="en-US"/>
              <a:t> </a:t>
            </a:r>
            <a:r>
              <a:rPr lang="en-US" err="1"/>
              <a:t>skapas</a:t>
            </a:r>
            <a:r>
              <a:rPr lang="en-US"/>
              <a:t> </a:t>
            </a:r>
            <a:r>
              <a:rPr lang="en-US" err="1"/>
              <a:t>bilateralt</a:t>
            </a:r>
            <a:r>
              <a:rPr lang="en-US"/>
              <a:t>, via </a:t>
            </a:r>
            <a:r>
              <a:rPr lang="en-US" err="1"/>
              <a:t>federationsoperatören</a:t>
            </a:r>
            <a:r>
              <a:rPr lang="en-US"/>
              <a:t>, </a:t>
            </a:r>
            <a:r>
              <a:rPr lang="en-US" err="1"/>
              <a:t>eller</a:t>
            </a:r>
            <a:r>
              <a:rPr lang="en-US"/>
              <a:t> via extern </a:t>
            </a:r>
            <a:r>
              <a:rPr lang="en-US" err="1"/>
              <a:t>tillitsfederation</a:t>
            </a:r>
            <a:endParaRPr lang="en-US">
              <a:ea typeface="Open Sans"/>
              <a:cs typeface="Open Sans"/>
            </a:endParaRP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err="1"/>
              <a:t>Ökade</a:t>
            </a:r>
            <a:r>
              <a:rPr lang="en-US"/>
              <a:t> </a:t>
            </a:r>
            <a:r>
              <a:rPr lang="en-US" err="1"/>
              <a:t>krav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skyddsåtgärder</a:t>
            </a:r>
            <a:r>
              <a:rPr lang="en-US"/>
              <a:t> </a:t>
            </a:r>
            <a:r>
              <a:rPr lang="en-US" err="1"/>
              <a:t>då</a:t>
            </a:r>
            <a:r>
              <a:rPr lang="en-US"/>
              <a:t> </a:t>
            </a:r>
            <a:r>
              <a:rPr lang="en-US" err="1"/>
              <a:t>direkt</a:t>
            </a:r>
            <a:r>
              <a:rPr lang="en-US"/>
              <a:t> </a:t>
            </a:r>
            <a:r>
              <a:rPr lang="en-US" err="1"/>
              <a:t>kommunikation</a:t>
            </a:r>
            <a:r>
              <a:rPr lang="en-US"/>
              <a:t> </a:t>
            </a:r>
            <a:r>
              <a:rPr lang="en-US" err="1"/>
              <a:t>förordas</a:t>
            </a:r>
            <a:r>
              <a:rPr lang="en-US"/>
              <a:t>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1849577-9922-E93D-314E-285C4536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</p:spPr>
        <p:txBody>
          <a:bodyPr anchor="t">
            <a:normAutofit/>
          </a:bodyPr>
          <a:lstStyle/>
          <a:p>
            <a:r>
              <a:rPr lang="sv-SE"/>
              <a:t>Tillit och säkerhet vid direkta anrop</a:t>
            </a:r>
          </a:p>
        </p:txBody>
      </p:sp>
    </p:spTree>
    <p:extLst>
      <p:ext uri="{BB962C8B-B14F-4D97-AF65-F5344CB8AC3E}">
        <p14:creationId xmlns:p14="http://schemas.microsoft.com/office/powerpoint/2010/main" val="105323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2F5DD8E-F69F-4E74-0FA0-86B7FBC9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6448425" cy="1874520"/>
          </a:xfrm>
        </p:spPr>
        <p:txBody>
          <a:bodyPr/>
          <a:lstStyle/>
          <a:p>
            <a:r>
              <a:rPr lang="sv-SE" dirty="0">
                <a:ea typeface="+mj-lt"/>
                <a:cs typeface="+mj-lt"/>
              </a:rPr>
              <a:t>Införande av stöd för samverkan enligt T2</a:t>
            </a:r>
            <a:endParaRPr lang="sv-SE" dirty="0">
              <a:solidFill>
                <a:srgbClr val="000000"/>
              </a:solidFill>
              <a:ea typeface="+mj-lt"/>
              <a:cs typeface="+mj-lt"/>
            </a:endParaRPr>
          </a:p>
          <a:p>
            <a:endParaRPr lang="sv-SE" dirty="0">
              <a:ea typeface="Open Sans Bold"/>
              <a:cs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767010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555527E-C944-9161-6D8E-6B5D77C5F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8618175" cy="3952875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T2 är en referensarkitektur och medför i sig själv varken infrastruktur eller nya digitala tjänster.</a:t>
            </a:r>
            <a:br>
              <a:rPr lang="sv-SE" sz="1500"/>
            </a:b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Fastställandet av T2 innebär att digitala tjänster får nya möjligheter att möta behov, inte att existerande tjänster behöver förändras.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T2 kompletterar T-boken med möjligheter för direkta integrationer mellan system i olika organisationer.</a:t>
            </a:r>
            <a:br>
              <a:rPr lang="sv-SE" sz="1500"/>
            </a:b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Stöd för direkta integrationer kräver realisering av nya tekniska förmågor hos alla aktörer inklusive Inera.</a:t>
            </a:r>
            <a:br>
              <a:rPr lang="sv-SE" sz="1500"/>
            </a:b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T2 underlättar för </a:t>
            </a:r>
            <a:r>
              <a:rPr lang="sv-SE" sz="1500" err="1"/>
              <a:t>uppskalning</a:t>
            </a:r>
            <a:r>
              <a:rPr lang="sv-SE" sz="1500"/>
              <a:t> från lokal innovation till nationell </a:t>
            </a:r>
            <a:r>
              <a:rPr lang="sv-SE" sz="1500" err="1"/>
              <a:t>interoperabilitetslösning</a:t>
            </a:r>
            <a:r>
              <a:rPr lang="sv-SE" sz="1500"/>
              <a:t>.</a:t>
            </a:r>
            <a:endParaRPr lang="sv-SE" sz="1500">
              <a:ea typeface="Open Sans"/>
              <a:cs typeface="Open San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05DC5AE-F625-242C-B3EE-60C38D0F8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Introduktion av T2 </a:t>
            </a:r>
            <a:br>
              <a:rPr lang="sv-SE"/>
            </a:br>
            <a:r>
              <a:rPr lang="sv-SE" sz="2000"/>
              <a:t>- några konstateranden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72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7E4C5B2-0780-EC4C-CE0D-82799F4E4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334933" cy="39528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Dela större datamängder</a:t>
            </a:r>
          </a:p>
          <a:p>
            <a:pPr marL="180975" lvl="1" indent="0">
              <a:lnSpc>
                <a:spcPct val="100000"/>
              </a:lnSpc>
              <a:buNone/>
            </a:pPr>
            <a:r>
              <a:rPr lang="sv-SE" sz="1300" i="1"/>
              <a:t>Kan ge stor verksamhetsnytta och minskad patientrisk</a:t>
            </a:r>
            <a:endParaRPr lang="sv-SE" sz="13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Etablera tillämpning med REST / FHIR</a:t>
            </a:r>
          </a:p>
          <a:p>
            <a:pPr marL="180975" lvl="1" indent="0">
              <a:lnSpc>
                <a:spcPct val="100000"/>
              </a:lnSpc>
              <a:buNone/>
            </a:pPr>
            <a:r>
              <a:rPr lang="sv-SE" sz="1300" i="1"/>
              <a:t>Strategiskt framåtlutat då vi tror att detta kommer vara en nödvändig förmåga i framtiden. Ger möjlighet att nyttja de funktioner som redan finns inbyggda i moderna vårdinformationssystem.</a:t>
            </a:r>
            <a:endParaRPr lang="sv-SE" sz="13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sv-SE" sz="150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Underlätta innovativ utveckling av </a:t>
            </a:r>
            <a:r>
              <a:rPr lang="sv-SE" sz="1500" err="1"/>
              <a:t>interoperabilitetslösningar</a:t>
            </a:r>
            <a:endParaRPr lang="sv-SE" sz="1500"/>
          </a:p>
          <a:p>
            <a:pPr marL="180975" lvl="1" indent="0">
              <a:lnSpc>
                <a:spcPct val="100000"/>
              </a:lnSpc>
              <a:buNone/>
            </a:pPr>
            <a:r>
              <a:rPr lang="sv-SE" sz="1300" i="1"/>
              <a:t>Fokusområde om man vill skapa ett mer levande digitalt ekosystem med mer innovationskraft och där privata aktörer enklare kan integrera sina lösningar baserade på etablerade standarder</a:t>
            </a:r>
          </a:p>
          <a:p>
            <a:pPr marL="180975" lvl="1" indent="0">
              <a:lnSpc>
                <a:spcPct val="100000"/>
              </a:lnSpc>
              <a:buNone/>
            </a:pPr>
            <a:endParaRPr lang="sv-SE" sz="1300" i="1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sv-SE" sz="1500"/>
              <a:t>Öka robusthet hos existerande tjänster genom direkt kommunikation</a:t>
            </a:r>
          </a:p>
          <a:p>
            <a:pPr marL="180975" lvl="1" indent="0">
              <a:lnSpc>
                <a:spcPct val="100000"/>
              </a:lnSpc>
              <a:buNone/>
            </a:pPr>
            <a:r>
              <a:rPr lang="sv-SE" sz="1300" i="1"/>
              <a:t>Motiverat där man idag upplever problem eller risker.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sv-SE" sz="1500" i="1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CE88705-6D92-6B4B-4701-7C6B67E6FB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"/>
          <a:stretch/>
        </p:blipFill>
        <p:spPr>
          <a:xfrm>
            <a:off x="6096000" y="10"/>
            <a:ext cx="6096000" cy="6857989"/>
          </a:xfrm>
          <a:custGeom>
            <a:avLst/>
            <a:gdLst>
              <a:gd name="connsiteX0" fmla="*/ 5633172 w 6096000"/>
              <a:gd name="connsiteY0" fmla="*/ 6343741 h 6857999"/>
              <a:gd name="connsiteX1" fmla="*/ 5670497 w 6096000"/>
              <a:gd name="connsiteY1" fmla="*/ 6364242 h 6857999"/>
              <a:gd name="connsiteX2" fmla="*/ 5670497 w 6096000"/>
              <a:gd name="connsiteY2" fmla="*/ 6364701 h 6857999"/>
              <a:gd name="connsiteX3" fmla="*/ 5670497 w 6096000"/>
              <a:gd name="connsiteY3" fmla="*/ 6403582 h 6857999"/>
              <a:gd name="connsiteX4" fmla="*/ 5670497 w 6096000"/>
              <a:gd name="connsiteY4" fmla="*/ 6404077 h 6857999"/>
              <a:gd name="connsiteX5" fmla="*/ 5633172 w 6096000"/>
              <a:gd name="connsiteY5" fmla="*/ 6423907 h 6857999"/>
              <a:gd name="connsiteX6" fmla="*/ 5593089 w 6096000"/>
              <a:gd name="connsiteY6" fmla="*/ 6383824 h 6857999"/>
              <a:gd name="connsiteX7" fmla="*/ 5633172 w 6096000"/>
              <a:gd name="connsiteY7" fmla="*/ 6343741 h 6857999"/>
              <a:gd name="connsiteX8" fmla="*/ 5336404 w 6096000"/>
              <a:gd name="connsiteY8" fmla="*/ 6337521 h 6857999"/>
              <a:gd name="connsiteX9" fmla="*/ 5370195 w 6096000"/>
              <a:gd name="connsiteY9" fmla="*/ 6365197 h 6857999"/>
              <a:gd name="connsiteX10" fmla="*/ 5369984 w 6096000"/>
              <a:gd name="connsiteY10" fmla="*/ 6365409 h 6857999"/>
              <a:gd name="connsiteX11" fmla="*/ 5369842 w 6096000"/>
              <a:gd name="connsiteY11" fmla="*/ 6365445 h 6857999"/>
              <a:gd name="connsiteX12" fmla="*/ 5299998 w 6096000"/>
              <a:gd name="connsiteY12" fmla="*/ 6365445 h 6857999"/>
              <a:gd name="connsiteX13" fmla="*/ 5299998 w 6096000"/>
              <a:gd name="connsiteY13" fmla="*/ 6365162 h 6857999"/>
              <a:gd name="connsiteX14" fmla="*/ 5336404 w 6096000"/>
              <a:gd name="connsiteY14" fmla="*/ 6337521 h 6857999"/>
              <a:gd name="connsiteX15" fmla="*/ 4997362 w 6096000"/>
              <a:gd name="connsiteY15" fmla="*/ 6303305 h 6857999"/>
              <a:gd name="connsiteX16" fmla="*/ 4997362 w 6096000"/>
              <a:gd name="connsiteY16" fmla="*/ 6464590 h 6857999"/>
              <a:gd name="connsiteX17" fmla="*/ 4998988 w 6096000"/>
              <a:gd name="connsiteY17" fmla="*/ 6464590 h 6857999"/>
              <a:gd name="connsiteX18" fmla="*/ 5042040 w 6096000"/>
              <a:gd name="connsiteY18" fmla="*/ 6464590 h 6857999"/>
              <a:gd name="connsiteX19" fmla="*/ 5043666 w 6096000"/>
              <a:gd name="connsiteY19" fmla="*/ 6464590 h 6857999"/>
              <a:gd name="connsiteX20" fmla="*/ 5043666 w 6096000"/>
              <a:gd name="connsiteY20" fmla="*/ 6303305 h 6857999"/>
              <a:gd name="connsiteX21" fmla="*/ 5042040 w 6096000"/>
              <a:gd name="connsiteY21" fmla="*/ 6303305 h 6857999"/>
              <a:gd name="connsiteX22" fmla="*/ 4998988 w 6096000"/>
              <a:gd name="connsiteY22" fmla="*/ 6303305 h 6857999"/>
              <a:gd name="connsiteX23" fmla="*/ 4997362 w 6096000"/>
              <a:gd name="connsiteY23" fmla="*/ 6303305 h 6857999"/>
              <a:gd name="connsiteX24" fmla="*/ 5622956 w 6096000"/>
              <a:gd name="connsiteY24" fmla="*/ 6300159 h 6857999"/>
              <a:gd name="connsiteX25" fmla="*/ 5547740 w 6096000"/>
              <a:gd name="connsiteY25" fmla="*/ 6383930 h 6857999"/>
              <a:gd name="connsiteX26" fmla="*/ 5622956 w 6096000"/>
              <a:gd name="connsiteY26" fmla="*/ 6468019 h 6857999"/>
              <a:gd name="connsiteX27" fmla="*/ 5670215 w 6096000"/>
              <a:gd name="connsiteY27" fmla="*/ 6446280 h 6857999"/>
              <a:gd name="connsiteX28" fmla="*/ 5670497 w 6096000"/>
              <a:gd name="connsiteY28" fmla="*/ 6446280 h 6857999"/>
              <a:gd name="connsiteX29" fmla="*/ 5670497 w 6096000"/>
              <a:gd name="connsiteY29" fmla="*/ 6462964 h 6857999"/>
              <a:gd name="connsiteX30" fmla="*/ 5672123 w 6096000"/>
              <a:gd name="connsiteY30" fmla="*/ 6464590 h 6857999"/>
              <a:gd name="connsiteX31" fmla="*/ 5715246 w 6096000"/>
              <a:gd name="connsiteY31" fmla="*/ 6464590 h 6857999"/>
              <a:gd name="connsiteX32" fmla="*/ 5716801 w 6096000"/>
              <a:gd name="connsiteY32" fmla="*/ 6462964 h 6857999"/>
              <a:gd name="connsiteX33" fmla="*/ 5716801 w 6096000"/>
              <a:gd name="connsiteY33" fmla="*/ 6304931 h 6857999"/>
              <a:gd name="connsiteX34" fmla="*/ 5715175 w 6096000"/>
              <a:gd name="connsiteY34" fmla="*/ 6303305 h 6857999"/>
              <a:gd name="connsiteX35" fmla="*/ 5672123 w 6096000"/>
              <a:gd name="connsiteY35" fmla="*/ 6303305 h 6857999"/>
              <a:gd name="connsiteX36" fmla="*/ 5670497 w 6096000"/>
              <a:gd name="connsiteY36" fmla="*/ 6304931 h 6857999"/>
              <a:gd name="connsiteX37" fmla="*/ 5670497 w 6096000"/>
              <a:gd name="connsiteY37" fmla="*/ 6321897 h 6857999"/>
              <a:gd name="connsiteX38" fmla="*/ 5670215 w 6096000"/>
              <a:gd name="connsiteY38" fmla="*/ 6321897 h 6857999"/>
              <a:gd name="connsiteX39" fmla="*/ 5622956 w 6096000"/>
              <a:gd name="connsiteY39" fmla="*/ 6300159 h 6857999"/>
              <a:gd name="connsiteX40" fmla="*/ 5336369 w 6096000"/>
              <a:gd name="connsiteY40" fmla="*/ 6300018 h 6857999"/>
              <a:gd name="connsiteX41" fmla="*/ 5255864 w 6096000"/>
              <a:gd name="connsiteY41" fmla="*/ 6383775 h 6857999"/>
              <a:gd name="connsiteX42" fmla="*/ 5339692 w 6096000"/>
              <a:gd name="connsiteY42" fmla="*/ 6467843 h 6857999"/>
              <a:gd name="connsiteX43" fmla="*/ 5411162 w 6096000"/>
              <a:gd name="connsiteY43" fmla="*/ 6435395 h 6857999"/>
              <a:gd name="connsiteX44" fmla="*/ 5410596 w 6096000"/>
              <a:gd name="connsiteY44" fmla="*/ 6433204 h 6857999"/>
              <a:gd name="connsiteX45" fmla="*/ 5377194 w 6096000"/>
              <a:gd name="connsiteY45" fmla="*/ 6412844 h 6857999"/>
              <a:gd name="connsiteX46" fmla="*/ 5374967 w 6096000"/>
              <a:gd name="connsiteY46" fmla="*/ 6413374 h 6857999"/>
              <a:gd name="connsiteX47" fmla="*/ 5340646 w 6096000"/>
              <a:gd name="connsiteY47" fmla="*/ 6428432 h 6857999"/>
              <a:gd name="connsiteX48" fmla="*/ 5299326 w 6096000"/>
              <a:gd name="connsiteY48" fmla="*/ 6395171 h 6857999"/>
              <a:gd name="connsiteX49" fmla="*/ 5299538 w 6096000"/>
              <a:gd name="connsiteY49" fmla="*/ 6394959 h 6857999"/>
              <a:gd name="connsiteX50" fmla="*/ 5414519 w 6096000"/>
              <a:gd name="connsiteY50" fmla="*/ 6394959 h 6857999"/>
              <a:gd name="connsiteX51" fmla="*/ 5415262 w 6096000"/>
              <a:gd name="connsiteY51" fmla="*/ 6394216 h 6857999"/>
              <a:gd name="connsiteX52" fmla="*/ 5416463 w 6096000"/>
              <a:gd name="connsiteY52" fmla="*/ 6376861 h 6857999"/>
              <a:gd name="connsiteX53" fmla="*/ 5416463 w 6096000"/>
              <a:gd name="connsiteY53" fmla="*/ 6373044 h 6857999"/>
              <a:gd name="connsiteX54" fmla="*/ 5336369 w 6096000"/>
              <a:gd name="connsiteY54" fmla="*/ 6300018 h 6857999"/>
              <a:gd name="connsiteX55" fmla="*/ 5525825 w 6096000"/>
              <a:gd name="connsiteY55" fmla="*/ 6300017 h 6857999"/>
              <a:gd name="connsiteX56" fmla="*/ 5487440 w 6096000"/>
              <a:gd name="connsiteY56" fmla="*/ 6321649 h 6857999"/>
              <a:gd name="connsiteX57" fmla="*/ 5487086 w 6096000"/>
              <a:gd name="connsiteY57" fmla="*/ 6321649 h 6857999"/>
              <a:gd name="connsiteX58" fmla="*/ 5487086 w 6096000"/>
              <a:gd name="connsiteY58" fmla="*/ 6304966 h 6857999"/>
              <a:gd name="connsiteX59" fmla="*/ 5485425 w 6096000"/>
              <a:gd name="connsiteY59" fmla="*/ 6303305 h 6857999"/>
              <a:gd name="connsiteX60" fmla="*/ 5442514 w 6096000"/>
              <a:gd name="connsiteY60" fmla="*/ 6303305 h 6857999"/>
              <a:gd name="connsiteX61" fmla="*/ 5440853 w 6096000"/>
              <a:gd name="connsiteY61" fmla="*/ 6304966 h 6857999"/>
              <a:gd name="connsiteX62" fmla="*/ 5440853 w 6096000"/>
              <a:gd name="connsiteY62" fmla="*/ 6463176 h 6857999"/>
              <a:gd name="connsiteX63" fmla="*/ 5442514 w 6096000"/>
              <a:gd name="connsiteY63" fmla="*/ 6464802 h 6857999"/>
              <a:gd name="connsiteX64" fmla="*/ 5485602 w 6096000"/>
              <a:gd name="connsiteY64" fmla="*/ 6464802 h 6857999"/>
              <a:gd name="connsiteX65" fmla="*/ 5487263 w 6096000"/>
              <a:gd name="connsiteY65" fmla="*/ 6463176 h 6857999"/>
              <a:gd name="connsiteX66" fmla="*/ 5487263 w 6096000"/>
              <a:gd name="connsiteY66" fmla="*/ 6381879 h 6857999"/>
              <a:gd name="connsiteX67" fmla="*/ 5513419 w 6096000"/>
              <a:gd name="connsiteY67" fmla="*/ 6344412 h 6857999"/>
              <a:gd name="connsiteX68" fmla="*/ 5522397 w 6096000"/>
              <a:gd name="connsiteY68" fmla="*/ 6342751 h 6857999"/>
              <a:gd name="connsiteX69" fmla="*/ 5542120 w 6096000"/>
              <a:gd name="connsiteY69" fmla="*/ 6346038 h 6857999"/>
              <a:gd name="connsiteX70" fmla="*/ 5542127 w 6096000"/>
              <a:gd name="connsiteY70" fmla="*/ 6346039 h 6857999"/>
              <a:gd name="connsiteX71" fmla="*/ 5543003 w 6096000"/>
              <a:gd name="connsiteY71" fmla="*/ 6345296 h 6857999"/>
              <a:gd name="connsiteX72" fmla="*/ 5545514 w 6096000"/>
              <a:gd name="connsiteY72" fmla="*/ 6303588 h 6857999"/>
              <a:gd name="connsiteX73" fmla="*/ 5544983 w 6096000"/>
              <a:gd name="connsiteY73" fmla="*/ 6302774 h 6857999"/>
              <a:gd name="connsiteX74" fmla="*/ 5525825 w 6096000"/>
              <a:gd name="connsiteY74" fmla="*/ 6300017 h 6857999"/>
              <a:gd name="connsiteX75" fmla="*/ 5165221 w 6096000"/>
              <a:gd name="connsiteY75" fmla="*/ 6299911 h 6857999"/>
              <a:gd name="connsiteX76" fmla="*/ 5121568 w 6096000"/>
              <a:gd name="connsiteY76" fmla="*/ 6321685 h 6857999"/>
              <a:gd name="connsiteX77" fmla="*/ 5121215 w 6096000"/>
              <a:gd name="connsiteY77" fmla="*/ 6321685 h 6857999"/>
              <a:gd name="connsiteX78" fmla="*/ 5121215 w 6096000"/>
              <a:gd name="connsiteY78" fmla="*/ 6304931 h 6857999"/>
              <a:gd name="connsiteX79" fmla="*/ 5119554 w 6096000"/>
              <a:gd name="connsiteY79" fmla="*/ 6303305 h 6857999"/>
              <a:gd name="connsiteX80" fmla="*/ 5076537 w 6096000"/>
              <a:gd name="connsiteY80" fmla="*/ 6303305 h 6857999"/>
              <a:gd name="connsiteX81" fmla="*/ 5074876 w 6096000"/>
              <a:gd name="connsiteY81" fmla="*/ 6304931 h 6857999"/>
              <a:gd name="connsiteX82" fmla="*/ 5074876 w 6096000"/>
              <a:gd name="connsiteY82" fmla="*/ 6463000 h 6857999"/>
              <a:gd name="connsiteX83" fmla="*/ 5076537 w 6096000"/>
              <a:gd name="connsiteY83" fmla="*/ 6464590 h 6857999"/>
              <a:gd name="connsiteX84" fmla="*/ 5119519 w 6096000"/>
              <a:gd name="connsiteY84" fmla="*/ 6464590 h 6857999"/>
              <a:gd name="connsiteX85" fmla="*/ 5121145 w 6096000"/>
              <a:gd name="connsiteY85" fmla="*/ 6462964 h 6857999"/>
              <a:gd name="connsiteX86" fmla="*/ 5121145 w 6096000"/>
              <a:gd name="connsiteY86" fmla="*/ 6378663 h 6857999"/>
              <a:gd name="connsiteX87" fmla="*/ 5151966 w 6096000"/>
              <a:gd name="connsiteY87" fmla="*/ 6345826 h 6857999"/>
              <a:gd name="connsiteX88" fmla="*/ 5153415 w 6096000"/>
              <a:gd name="connsiteY88" fmla="*/ 6345826 h 6857999"/>
              <a:gd name="connsiteX89" fmla="*/ 5184627 w 6096000"/>
              <a:gd name="connsiteY89" fmla="*/ 6381172 h 6857999"/>
              <a:gd name="connsiteX90" fmla="*/ 5184627 w 6096000"/>
              <a:gd name="connsiteY90" fmla="*/ 6462964 h 6857999"/>
              <a:gd name="connsiteX91" fmla="*/ 5186253 w 6096000"/>
              <a:gd name="connsiteY91" fmla="*/ 6464590 h 6857999"/>
              <a:gd name="connsiteX92" fmla="*/ 5229304 w 6096000"/>
              <a:gd name="connsiteY92" fmla="*/ 6464590 h 6857999"/>
              <a:gd name="connsiteX93" fmla="*/ 5230930 w 6096000"/>
              <a:gd name="connsiteY93" fmla="*/ 6462964 h 6857999"/>
              <a:gd name="connsiteX94" fmla="*/ 5230930 w 6096000"/>
              <a:gd name="connsiteY94" fmla="*/ 6373290 h 6857999"/>
              <a:gd name="connsiteX95" fmla="*/ 5165221 w 6096000"/>
              <a:gd name="connsiteY95" fmla="*/ 6299911 h 6857999"/>
              <a:gd name="connsiteX96" fmla="*/ 4809585 w 6096000"/>
              <a:gd name="connsiteY96" fmla="*/ 6298480 h 6857999"/>
              <a:gd name="connsiteX97" fmla="*/ 4714874 w 6096000"/>
              <a:gd name="connsiteY97" fmla="*/ 6393191 h 6857999"/>
              <a:gd name="connsiteX98" fmla="*/ 4714874 w 6096000"/>
              <a:gd name="connsiteY98" fmla="*/ 6462964 h 6857999"/>
              <a:gd name="connsiteX99" fmla="*/ 4716465 w 6096000"/>
              <a:gd name="connsiteY99" fmla="*/ 6464625 h 6857999"/>
              <a:gd name="connsiteX100" fmla="*/ 4717489 w 6096000"/>
              <a:gd name="connsiteY100" fmla="*/ 6464272 h 6857999"/>
              <a:gd name="connsiteX101" fmla="*/ 4760824 w 6096000"/>
              <a:gd name="connsiteY101" fmla="*/ 6432072 h 6857999"/>
              <a:gd name="connsiteX102" fmla="*/ 4761496 w 6096000"/>
              <a:gd name="connsiteY102" fmla="*/ 6430764 h 6857999"/>
              <a:gd name="connsiteX103" fmla="*/ 4761496 w 6096000"/>
              <a:gd name="connsiteY103" fmla="*/ 6393191 h 6857999"/>
              <a:gd name="connsiteX104" fmla="*/ 4810925 w 6096000"/>
              <a:gd name="connsiteY104" fmla="*/ 6346371 h 6857999"/>
              <a:gd name="connsiteX105" fmla="*/ 4857744 w 6096000"/>
              <a:gd name="connsiteY105" fmla="*/ 6393191 h 6857999"/>
              <a:gd name="connsiteX106" fmla="*/ 4857744 w 6096000"/>
              <a:gd name="connsiteY106" fmla="*/ 6462964 h 6857999"/>
              <a:gd name="connsiteX107" fmla="*/ 4859406 w 6096000"/>
              <a:gd name="connsiteY107" fmla="*/ 6464625 h 6857999"/>
              <a:gd name="connsiteX108" fmla="*/ 4902669 w 6096000"/>
              <a:gd name="connsiteY108" fmla="*/ 6464625 h 6857999"/>
              <a:gd name="connsiteX109" fmla="*/ 4904295 w 6096000"/>
              <a:gd name="connsiteY109" fmla="*/ 6462999 h 6857999"/>
              <a:gd name="connsiteX110" fmla="*/ 4904295 w 6096000"/>
              <a:gd name="connsiteY110" fmla="*/ 6393191 h 6857999"/>
              <a:gd name="connsiteX111" fmla="*/ 4809585 w 6096000"/>
              <a:gd name="connsiteY111" fmla="*/ 6298480 h 6857999"/>
              <a:gd name="connsiteX112" fmla="*/ 5019984 w 6096000"/>
              <a:gd name="connsiteY112" fmla="*/ 6225119 h 6857999"/>
              <a:gd name="connsiteX113" fmla="*/ 4992065 w 6096000"/>
              <a:gd name="connsiteY113" fmla="*/ 6253745 h 6857999"/>
              <a:gd name="connsiteX114" fmla="*/ 5020691 w 6096000"/>
              <a:gd name="connsiteY114" fmla="*/ 6281669 h 6857999"/>
              <a:gd name="connsiteX115" fmla="*/ 5048614 w 6096000"/>
              <a:gd name="connsiteY115" fmla="*/ 6253042 h 6857999"/>
              <a:gd name="connsiteX116" fmla="*/ 5020337 w 6096000"/>
              <a:gd name="connsiteY116" fmla="*/ 6225119 h 6857999"/>
              <a:gd name="connsiteX117" fmla="*/ 4809602 w 6096000"/>
              <a:gd name="connsiteY117" fmla="*/ 6174256 h 6857999"/>
              <a:gd name="connsiteX118" fmla="*/ 4838091 w 6096000"/>
              <a:gd name="connsiteY118" fmla="*/ 6202816 h 6857999"/>
              <a:gd name="connsiteX119" fmla="*/ 4809532 w 6096000"/>
              <a:gd name="connsiteY119" fmla="*/ 6231305 h 6857999"/>
              <a:gd name="connsiteX120" fmla="*/ 4781042 w 6096000"/>
              <a:gd name="connsiteY120" fmla="*/ 6202745 h 6857999"/>
              <a:gd name="connsiteX121" fmla="*/ 4809602 w 6096000"/>
              <a:gd name="connsiteY121" fmla="*/ 6174256 h 6857999"/>
              <a:gd name="connsiteX122" fmla="*/ 4809319 w 6096000"/>
              <a:gd name="connsiteY122" fmla="*/ 6127705 h 6857999"/>
              <a:gd name="connsiteX123" fmla="*/ 4734385 w 6096000"/>
              <a:gd name="connsiteY123" fmla="*/ 6202922 h 6857999"/>
              <a:gd name="connsiteX124" fmla="*/ 4809602 w 6096000"/>
              <a:gd name="connsiteY124" fmla="*/ 6277856 h 6857999"/>
              <a:gd name="connsiteX125" fmla="*/ 4884536 w 6096000"/>
              <a:gd name="connsiteY125" fmla="*/ 6202780 h 6857999"/>
              <a:gd name="connsiteX126" fmla="*/ 4884536 w 6096000"/>
              <a:gd name="connsiteY126" fmla="*/ 6202639 h 6857999"/>
              <a:gd name="connsiteX127" fmla="*/ 4809319 w 6096000"/>
              <a:gd name="connsiteY127" fmla="*/ 6127705 h 6857999"/>
              <a:gd name="connsiteX128" fmla="*/ 0 w 6096000"/>
              <a:gd name="connsiteY128" fmla="*/ 0 h 6857999"/>
              <a:gd name="connsiteX129" fmla="*/ 6096000 w 6096000"/>
              <a:gd name="connsiteY129" fmla="*/ 0 h 6857999"/>
              <a:gd name="connsiteX130" fmla="*/ 6096000 w 6096000"/>
              <a:gd name="connsiteY130" fmla="*/ 6857999 h 6857999"/>
              <a:gd name="connsiteX131" fmla="*/ 0 w 6096000"/>
              <a:gd name="connsiteY13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096000" h="6857999">
                <a:moveTo>
                  <a:pt x="5633172" y="6343741"/>
                </a:moveTo>
                <a:cubicBezTo>
                  <a:pt x="5648314" y="6343692"/>
                  <a:pt x="5662414" y="6351438"/>
                  <a:pt x="5670497" y="6364242"/>
                </a:cubicBezTo>
                <a:cubicBezTo>
                  <a:pt x="5670533" y="6364394"/>
                  <a:pt x="5670533" y="6364551"/>
                  <a:pt x="5670497" y="6364701"/>
                </a:cubicBezTo>
                <a:lnTo>
                  <a:pt x="5670497" y="6403582"/>
                </a:lnTo>
                <a:cubicBezTo>
                  <a:pt x="5670568" y="6403740"/>
                  <a:pt x="5670568" y="6403920"/>
                  <a:pt x="5670497" y="6404077"/>
                </a:cubicBezTo>
                <a:cubicBezTo>
                  <a:pt x="5662219" y="6416585"/>
                  <a:pt x="5648169" y="6424049"/>
                  <a:pt x="5633172" y="6423907"/>
                </a:cubicBezTo>
                <a:cubicBezTo>
                  <a:pt x="5611035" y="6423907"/>
                  <a:pt x="5593089" y="6405961"/>
                  <a:pt x="5593089" y="6383824"/>
                </a:cubicBezTo>
                <a:cubicBezTo>
                  <a:pt x="5593089" y="6361687"/>
                  <a:pt x="5611035" y="6343741"/>
                  <a:pt x="5633172" y="6343741"/>
                </a:cubicBezTo>
                <a:close/>
                <a:moveTo>
                  <a:pt x="5336404" y="6337521"/>
                </a:moveTo>
                <a:cubicBezTo>
                  <a:pt x="5353406" y="6337521"/>
                  <a:pt x="5368110" y="6349221"/>
                  <a:pt x="5370195" y="6365197"/>
                </a:cubicBezTo>
                <a:cubicBezTo>
                  <a:pt x="5370195" y="6365314"/>
                  <a:pt x="5370100" y="6365409"/>
                  <a:pt x="5369984" y="6365409"/>
                </a:cubicBezTo>
                <a:lnTo>
                  <a:pt x="5369842" y="6365445"/>
                </a:lnTo>
                <a:lnTo>
                  <a:pt x="5299998" y="6365445"/>
                </a:lnTo>
                <a:cubicBezTo>
                  <a:pt x="5299937" y="6365359"/>
                  <a:pt x="5299937" y="6365246"/>
                  <a:pt x="5299998" y="6365162"/>
                </a:cubicBezTo>
                <a:cubicBezTo>
                  <a:pt x="5304310" y="6347913"/>
                  <a:pt x="5317105" y="6337521"/>
                  <a:pt x="5336404" y="6337521"/>
                </a:cubicBezTo>
                <a:close/>
                <a:moveTo>
                  <a:pt x="4997362" y="6303305"/>
                </a:moveTo>
                <a:lnTo>
                  <a:pt x="4997362" y="6464590"/>
                </a:lnTo>
                <a:cubicBezTo>
                  <a:pt x="4997362" y="6464590"/>
                  <a:pt x="4998090" y="6464590"/>
                  <a:pt x="4998988" y="6464590"/>
                </a:cubicBezTo>
                <a:lnTo>
                  <a:pt x="5042040" y="6464590"/>
                </a:lnTo>
                <a:cubicBezTo>
                  <a:pt x="5042938" y="6464590"/>
                  <a:pt x="5043666" y="6464590"/>
                  <a:pt x="5043666" y="6464590"/>
                </a:cubicBezTo>
                <a:lnTo>
                  <a:pt x="5043666" y="6303305"/>
                </a:lnTo>
                <a:cubicBezTo>
                  <a:pt x="5043666" y="6303305"/>
                  <a:pt x="5042938" y="6303305"/>
                  <a:pt x="5042040" y="6303305"/>
                </a:cubicBezTo>
                <a:lnTo>
                  <a:pt x="4998988" y="6303305"/>
                </a:lnTo>
                <a:cubicBezTo>
                  <a:pt x="4998090" y="6303305"/>
                  <a:pt x="4997362" y="6303305"/>
                  <a:pt x="4997362" y="6303305"/>
                </a:cubicBezTo>
                <a:close/>
                <a:moveTo>
                  <a:pt x="5622956" y="6300159"/>
                </a:moveTo>
                <a:cubicBezTo>
                  <a:pt x="5580930" y="6300159"/>
                  <a:pt x="5547740" y="6337272"/>
                  <a:pt x="5547740" y="6383930"/>
                </a:cubicBezTo>
                <a:cubicBezTo>
                  <a:pt x="5547740" y="6430587"/>
                  <a:pt x="5580930" y="6468019"/>
                  <a:pt x="5622956" y="6468019"/>
                </a:cubicBezTo>
                <a:cubicBezTo>
                  <a:pt x="5643034" y="6468019"/>
                  <a:pt x="5662121" y="6459111"/>
                  <a:pt x="5670215" y="6446280"/>
                </a:cubicBezTo>
                <a:cubicBezTo>
                  <a:pt x="5670296" y="6446209"/>
                  <a:pt x="5670416" y="6446209"/>
                  <a:pt x="5670497" y="6446280"/>
                </a:cubicBezTo>
                <a:lnTo>
                  <a:pt x="5670497" y="6462964"/>
                </a:lnTo>
                <a:cubicBezTo>
                  <a:pt x="5670515" y="6463855"/>
                  <a:pt x="5671233" y="6464571"/>
                  <a:pt x="5672123" y="6464590"/>
                </a:cubicBezTo>
                <a:lnTo>
                  <a:pt x="5715246" y="6464590"/>
                </a:lnTo>
                <a:cubicBezTo>
                  <a:pt x="5716126" y="6464571"/>
                  <a:pt x="5716823" y="6463843"/>
                  <a:pt x="5716801" y="6462964"/>
                </a:cubicBezTo>
                <a:lnTo>
                  <a:pt x="5716801" y="6304931"/>
                </a:lnTo>
                <a:cubicBezTo>
                  <a:pt x="5716784" y="6304041"/>
                  <a:pt x="5716066" y="6303324"/>
                  <a:pt x="5715175" y="6303305"/>
                </a:cubicBezTo>
                <a:lnTo>
                  <a:pt x="5672123" y="6303305"/>
                </a:lnTo>
                <a:cubicBezTo>
                  <a:pt x="5671240" y="6303341"/>
                  <a:pt x="5670533" y="6304049"/>
                  <a:pt x="5670497" y="6304931"/>
                </a:cubicBezTo>
                <a:lnTo>
                  <a:pt x="5670497" y="6321897"/>
                </a:lnTo>
                <a:cubicBezTo>
                  <a:pt x="5670416" y="6321969"/>
                  <a:pt x="5670296" y="6321969"/>
                  <a:pt x="5670215" y="6321897"/>
                </a:cubicBezTo>
                <a:cubicBezTo>
                  <a:pt x="5662121" y="6309066"/>
                  <a:pt x="5642680" y="6300159"/>
                  <a:pt x="5622956" y="6300159"/>
                </a:cubicBezTo>
                <a:close/>
                <a:moveTo>
                  <a:pt x="5336369" y="6300018"/>
                </a:moveTo>
                <a:cubicBezTo>
                  <a:pt x="5291430" y="6301862"/>
                  <a:pt x="5255928" y="6338798"/>
                  <a:pt x="5255864" y="6383775"/>
                </a:cubicBezTo>
                <a:cubicBezTo>
                  <a:pt x="5255797" y="6430138"/>
                  <a:pt x="5293327" y="6467777"/>
                  <a:pt x="5339692" y="6467843"/>
                </a:cubicBezTo>
                <a:cubicBezTo>
                  <a:pt x="5372281" y="6467843"/>
                  <a:pt x="5398932" y="6455931"/>
                  <a:pt x="5411162" y="6435395"/>
                </a:cubicBezTo>
                <a:cubicBezTo>
                  <a:pt x="5411597" y="6434631"/>
                  <a:pt x="5411346" y="6433661"/>
                  <a:pt x="5410596" y="6433204"/>
                </a:cubicBezTo>
                <a:lnTo>
                  <a:pt x="5377194" y="6412844"/>
                </a:lnTo>
                <a:cubicBezTo>
                  <a:pt x="5376430" y="6412399"/>
                  <a:pt x="5375451" y="6412632"/>
                  <a:pt x="5374967" y="6413374"/>
                </a:cubicBezTo>
                <a:cubicBezTo>
                  <a:pt x="5368923" y="6422458"/>
                  <a:pt x="5354430" y="6428432"/>
                  <a:pt x="5340646" y="6428432"/>
                </a:cubicBezTo>
                <a:cubicBezTo>
                  <a:pt x="5318731" y="6428432"/>
                  <a:pt x="5303639" y="6417015"/>
                  <a:pt x="5299326" y="6395171"/>
                </a:cubicBezTo>
                <a:cubicBezTo>
                  <a:pt x="5299326" y="6395054"/>
                  <a:pt x="5299421" y="6394959"/>
                  <a:pt x="5299538" y="6394959"/>
                </a:cubicBezTo>
                <a:lnTo>
                  <a:pt x="5414519" y="6394959"/>
                </a:lnTo>
                <a:cubicBezTo>
                  <a:pt x="5414930" y="6394959"/>
                  <a:pt x="5415262" y="6394627"/>
                  <a:pt x="5415262" y="6394216"/>
                </a:cubicBezTo>
                <a:cubicBezTo>
                  <a:pt x="5416103" y="6388470"/>
                  <a:pt x="5416506" y="6382669"/>
                  <a:pt x="5416463" y="6376861"/>
                </a:cubicBezTo>
                <a:cubicBezTo>
                  <a:pt x="5416463" y="6375589"/>
                  <a:pt x="5416463" y="6374316"/>
                  <a:pt x="5416463" y="6373044"/>
                </a:cubicBezTo>
                <a:cubicBezTo>
                  <a:pt x="5414498" y="6330767"/>
                  <a:pt x="5378646" y="6298080"/>
                  <a:pt x="5336369" y="6300018"/>
                </a:cubicBezTo>
                <a:close/>
                <a:moveTo>
                  <a:pt x="5525825" y="6300017"/>
                </a:moveTo>
                <a:cubicBezTo>
                  <a:pt x="5510280" y="6300582"/>
                  <a:pt x="5495976" y="6308645"/>
                  <a:pt x="5487440" y="6321649"/>
                </a:cubicBezTo>
                <a:lnTo>
                  <a:pt x="5487086" y="6321649"/>
                </a:lnTo>
                <a:lnTo>
                  <a:pt x="5487086" y="6304966"/>
                </a:lnTo>
                <a:cubicBezTo>
                  <a:pt x="5487086" y="6304048"/>
                  <a:pt x="5486343" y="6303305"/>
                  <a:pt x="5485425" y="6303305"/>
                </a:cubicBezTo>
                <a:lnTo>
                  <a:pt x="5442514" y="6303305"/>
                </a:lnTo>
                <a:cubicBezTo>
                  <a:pt x="5441596" y="6303305"/>
                  <a:pt x="5440853" y="6304048"/>
                  <a:pt x="5440853" y="6304966"/>
                </a:cubicBezTo>
                <a:lnTo>
                  <a:pt x="5440853" y="6463176"/>
                </a:lnTo>
                <a:cubicBezTo>
                  <a:pt x="5440870" y="6464079"/>
                  <a:pt x="5441609" y="6464802"/>
                  <a:pt x="5442514" y="6464802"/>
                </a:cubicBezTo>
                <a:lnTo>
                  <a:pt x="5485602" y="6464802"/>
                </a:lnTo>
                <a:cubicBezTo>
                  <a:pt x="5486507" y="6464802"/>
                  <a:pt x="5487245" y="6464079"/>
                  <a:pt x="5487263" y="6463176"/>
                </a:cubicBezTo>
                <a:lnTo>
                  <a:pt x="5487263" y="6381879"/>
                </a:lnTo>
                <a:cubicBezTo>
                  <a:pt x="5487058" y="6365078"/>
                  <a:pt x="5497577" y="6350012"/>
                  <a:pt x="5513419" y="6344412"/>
                </a:cubicBezTo>
                <a:cubicBezTo>
                  <a:pt x="5516303" y="6343385"/>
                  <a:pt x="5519336" y="6342824"/>
                  <a:pt x="5522397" y="6342751"/>
                </a:cubicBezTo>
                <a:cubicBezTo>
                  <a:pt x="5529102" y="6342814"/>
                  <a:pt x="5535758" y="6343922"/>
                  <a:pt x="5542120" y="6346038"/>
                </a:cubicBezTo>
                <a:cubicBezTo>
                  <a:pt x="5542124" y="6346038"/>
                  <a:pt x="5542124" y="6346038"/>
                  <a:pt x="5542127" y="6346039"/>
                </a:cubicBezTo>
                <a:cubicBezTo>
                  <a:pt x="5542573" y="6346076"/>
                  <a:pt x="5542965" y="6345743"/>
                  <a:pt x="5543003" y="6345296"/>
                </a:cubicBezTo>
                <a:lnTo>
                  <a:pt x="5545514" y="6303588"/>
                </a:lnTo>
                <a:cubicBezTo>
                  <a:pt x="5545549" y="6303226"/>
                  <a:pt x="5545330" y="6302888"/>
                  <a:pt x="5544983" y="6302774"/>
                </a:cubicBezTo>
                <a:cubicBezTo>
                  <a:pt x="5538812" y="6300732"/>
                  <a:pt x="5532326" y="6299799"/>
                  <a:pt x="5525825" y="6300017"/>
                </a:cubicBezTo>
                <a:close/>
                <a:moveTo>
                  <a:pt x="5165221" y="6299911"/>
                </a:moveTo>
                <a:cubicBezTo>
                  <a:pt x="5147976" y="6299556"/>
                  <a:pt x="5131660" y="6307695"/>
                  <a:pt x="5121568" y="6321685"/>
                </a:cubicBezTo>
                <a:lnTo>
                  <a:pt x="5121215" y="6321685"/>
                </a:lnTo>
                <a:lnTo>
                  <a:pt x="5121215" y="6304931"/>
                </a:lnTo>
                <a:cubicBezTo>
                  <a:pt x="5121197" y="6304027"/>
                  <a:pt x="5120459" y="6303304"/>
                  <a:pt x="5119554" y="6303305"/>
                </a:cubicBezTo>
                <a:lnTo>
                  <a:pt x="5076537" y="6303305"/>
                </a:lnTo>
                <a:cubicBezTo>
                  <a:pt x="5075632" y="6303304"/>
                  <a:pt x="5074893" y="6304027"/>
                  <a:pt x="5074876" y="6304931"/>
                </a:cubicBezTo>
                <a:lnTo>
                  <a:pt x="5074876" y="6463000"/>
                </a:lnTo>
                <a:cubicBezTo>
                  <a:pt x="5074915" y="6463889"/>
                  <a:pt x="5075646" y="6464590"/>
                  <a:pt x="5076537" y="6464590"/>
                </a:cubicBezTo>
                <a:lnTo>
                  <a:pt x="5119519" y="6464590"/>
                </a:lnTo>
                <a:cubicBezTo>
                  <a:pt x="5120409" y="6464571"/>
                  <a:pt x="5121127" y="6463853"/>
                  <a:pt x="5121145" y="6462964"/>
                </a:cubicBezTo>
                <a:lnTo>
                  <a:pt x="5121145" y="6378663"/>
                </a:lnTo>
                <a:cubicBezTo>
                  <a:pt x="5120968" y="6361230"/>
                  <a:pt x="5134559" y="6346753"/>
                  <a:pt x="5151966" y="6345826"/>
                </a:cubicBezTo>
                <a:lnTo>
                  <a:pt x="5153415" y="6345826"/>
                </a:lnTo>
                <a:cubicBezTo>
                  <a:pt x="5172467" y="6345826"/>
                  <a:pt x="5184627" y="6358834"/>
                  <a:pt x="5184627" y="6381172"/>
                </a:cubicBezTo>
                <a:lnTo>
                  <a:pt x="5184627" y="6462964"/>
                </a:lnTo>
                <a:cubicBezTo>
                  <a:pt x="5184644" y="6463853"/>
                  <a:pt x="5185362" y="6464571"/>
                  <a:pt x="5186253" y="6464590"/>
                </a:cubicBezTo>
                <a:lnTo>
                  <a:pt x="5229304" y="6464590"/>
                </a:lnTo>
                <a:cubicBezTo>
                  <a:pt x="5230195" y="6464571"/>
                  <a:pt x="5230913" y="6463853"/>
                  <a:pt x="5230930" y="6462964"/>
                </a:cubicBezTo>
                <a:lnTo>
                  <a:pt x="5230930" y="6373290"/>
                </a:lnTo>
                <a:cubicBezTo>
                  <a:pt x="5230930" y="6327941"/>
                  <a:pt x="5205976" y="6300018"/>
                  <a:pt x="5165221" y="6299911"/>
                </a:cubicBezTo>
                <a:close/>
                <a:moveTo>
                  <a:pt x="4809585" y="6298480"/>
                </a:moveTo>
                <a:cubicBezTo>
                  <a:pt x="4757277" y="6298480"/>
                  <a:pt x="4714874" y="6340884"/>
                  <a:pt x="4714874" y="6393191"/>
                </a:cubicBezTo>
                <a:lnTo>
                  <a:pt x="4714874" y="6462964"/>
                </a:lnTo>
                <a:cubicBezTo>
                  <a:pt x="4714873" y="6463855"/>
                  <a:pt x="4715574" y="6464587"/>
                  <a:pt x="4716465" y="6464625"/>
                </a:cubicBezTo>
                <a:cubicBezTo>
                  <a:pt x="4716835" y="6464623"/>
                  <a:pt x="4717196" y="6464499"/>
                  <a:pt x="4717489" y="6464272"/>
                </a:cubicBezTo>
                <a:lnTo>
                  <a:pt x="4760824" y="6432072"/>
                </a:lnTo>
                <a:cubicBezTo>
                  <a:pt x="4761249" y="6431771"/>
                  <a:pt x="4761499" y="6431283"/>
                  <a:pt x="4761496" y="6430764"/>
                </a:cubicBezTo>
                <a:lnTo>
                  <a:pt x="4761496" y="6393191"/>
                </a:lnTo>
                <a:cubicBezTo>
                  <a:pt x="4762217" y="6366613"/>
                  <a:pt x="4784346" y="6345650"/>
                  <a:pt x="4810925" y="6346371"/>
                </a:cubicBezTo>
                <a:cubicBezTo>
                  <a:pt x="4836490" y="6347064"/>
                  <a:pt x="4857052" y="6367625"/>
                  <a:pt x="4857744" y="6393191"/>
                </a:cubicBezTo>
                <a:lnTo>
                  <a:pt x="4857744" y="6462964"/>
                </a:lnTo>
                <a:cubicBezTo>
                  <a:pt x="4857744" y="6463882"/>
                  <a:pt x="4858488" y="6464625"/>
                  <a:pt x="4859406" y="6464625"/>
                </a:cubicBezTo>
                <a:lnTo>
                  <a:pt x="4902669" y="6464625"/>
                </a:lnTo>
                <a:cubicBezTo>
                  <a:pt x="4903559" y="6464607"/>
                  <a:pt x="4904277" y="6463889"/>
                  <a:pt x="4904295" y="6462999"/>
                </a:cubicBezTo>
                <a:lnTo>
                  <a:pt x="4904295" y="6393191"/>
                </a:lnTo>
                <a:cubicBezTo>
                  <a:pt x="4904295" y="6340884"/>
                  <a:pt x="4861892" y="6298480"/>
                  <a:pt x="4809585" y="6298480"/>
                </a:cubicBezTo>
                <a:close/>
                <a:moveTo>
                  <a:pt x="5019984" y="6225119"/>
                </a:moveTo>
                <a:cubicBezTo>
                  <a:pt x="5004370" y="6225316"/>
                  <a:pt x="4991871" y="6238131"/>
                  <a:pt x="4992065" y="6253745"/>
                </a:cubicBezTo>
                <a:cubicBezTo>
                  <a:pt x="4992258" y="6269361"/>
                  <a:pt x="5005075" y="6281863"/>
                  <a:pt x="5020691" y="6281669"/>
                </a:cubicBezTo>
                <a:cubicBezTo>
                  <a:pt x="5036306" y="6281474"/>
                  <a:pt x="5048808" y="6268658"/>
                  <a:pt x="5048614" y="6253042"/>
                </a:cubicBezTo>
                <a:cubicBezTo>
                  <a:pt x="5048421" y="6237564"/>
                  <a:pt x="5035817" y="6225118"/>
                  <a:pt x="5020337" y="6225119"/>
                </a:cubicBezTo>
                <a:close/>
                <a:moveTo>
                  <a:pt x="4809602" y="6174256"/>
                </a:moveTo>
                <a:cubicBezTo>
                  <a:pt x="4825347" y="6174295"/>
                  <a:pt x="4838091" y="6187070"/>
                  <a:pt x="4838091" y="6202816"/>
                </a:cubicBezTo>
                <a:cubicBezTo>
                  <a:pt x="4838072" y="6218570"/>
                  <a:pt x="4825285" y="6231325"/>
                  <a:pt x="4809532" y="6231305"/>
                </a:cubicBezTo>
                <a:cubicBezTo>
                  <a:pt x="4793778" y="6231286"/>
                  <a:pt x="4781023" y="6218499"/>
                  <a:pt x="4781042" y="6202745"/>
                </a:cubicBezTo>
                <a:cubicBezTo>
                  <a:pt x="4781062" y="6186992"/>
                  <a:pt x="4793848" y="6174237"/>
                  <a:pt x="4809602" y="6174256"/>
                </a:cubicBezTo>
                <a:close/>
                <a:moveTo>
                  <a:pt x="4809319" y="6127705"/>
                </a:moveTo>
                <a:cubicBezTo>
                  <a:pt x="4767856" y="6127784"/>
                  <a:pt x="4734307" y="6161459"/>
                  <a:pt x="4734385" y="6202922"/>
                </a:cubicBezTo>
                <a:cubicBezTo>
                  <a:pt x="4734463" y="6244385"/>
                  <a:pt x="4768139" y="6277934"/>
                  <a:pt x="4809602" y="6277856"/>
                </a:cubicBezTo>
                <a:cubicBezTo>
                  <a:pt x="4851002" y="6277759"/>
                  <a:pt x="4884517" y="6244180"/>
                  <a:pt x="4884536" y="6202780"/>
                </a:cubicBezTo>
                <a:cubicBezTo>
                  <a:pt x="4884536" y="6202734"/>
                  <a:pt x="4884536" y="6202686"/>
                  <a:pt x="4884536" y="6202639"/>
                </a:cubicBezTo>
                <a:cubicBezTo>
                  <a:pt x="4884458" y="6161177"/>
                  <a:pt x="4850782" y="6127628"/>
                  <a:pt x="4809319" y="612770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1033E1E-A787-26D8-2DEB-8A21AE06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96720"/>
            <a:ext cx="4947581" cy="81228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Införande av stöd för T2 </a:t>
            </a:r>
            <a:br>
              <a:rPr lang="sv-SE" sz="2700"/>
            </a:br>
            <a:r>
              <a:rPr lang="sv-SE" sz="2000"/>
              <a:t>– identifierade drivkrafter</a:t>
            </a:r>
            <a:endParaRPr lang="sv-SE" sz="2700"/>
          </a:p>
        </p:txBody>
      </p:sp>
    </p:spTree>
    <p:extLst>
      <p:ext uri="{BB962C8B-B14F-4D97-AF65-F5344CB8AC3E}">
        <p14:creationId xmlns:p14="http://schemas.microsoft.com/office/powerpoint/2010/main" val="3236478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67F221-248F-C2F3-0EE6-774F4CD4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24038"/>
            <a:ext cx="9103783" cy="3952875"/>
          </a:xfrm>
        </p:spPr>
        <p:txBody>
          <a:bodyPr/>
          <a:lstStyle/>
          <a:p>
            <a:r>
              <a:rPr lang="sv-SE"/>
              <a:t>Regionerna</a:t>
            </a:r>
          </a:p>
          <a:p>
            <a:pPr lvl="1"/>
            <a:r>
              <a:rPr lang="sv-SE"/>
              <a:t>Prioriterar och budgeterar realisering av en interoperabel lösning som bäst realiseras enligt T2:s samverkansmönster med direkta anrop. Denna tjänst kan antingen vara en informationsfederation med anrop mellan regioner, alternativt framtagande eller vidareutveckling av en digital tjänst hos Inera.</a:t>
            </a:r>
          </a:p>
          <a:p>
            <a:pPr lvl="1"/>
            <a:r>
              <a:rPr lang="sv-SE"/>
              <a:t>Ge Inera uppdrag att driva och koordinera arbetet som prioriterats.</a:t>
            </a:r>
          </a:p>
          <a:p>
            <a:pPr lvl="1"/>
            <a:r>
              <a:rPr lang="sv-SE"/>
              <a:t>Prioritera och budgetera lokal etablering av förmågor för samverkan med direkt kommunikation.</a:t>
            </a:r>
          </a:p>
          <a:p>
            <a:pPr lvl="2"/>
            <a:r>
              <a:rPr lang="sv-SE"/>
              <a:t>Etablera API gateway för exponering av </a:t>
            </a:r>
            <a:r>
              <a:rPr lang="sv-SE" err="1"/>
              <a:t>APIer</a:t>
            </a:r>
            <a:r>
              <a:rPr lang="sv-SE"/>
              <a:t>.</a:t>
            </a:r>
          </a:p>
          <a:p>
            <a:pPr lvl="2"/>
            <a:r>
              <a:rPr lang="sv-SE"/>
              <a:t>Etablera en åtkomstintygstjänst med förmågor enligt RIV-TA T2 identitet och åtkomst.</a:t>
            </a:r>
          </a:p>
          <a:p>
            <a:pPr lvl="2"/>
            <a:r>
              <a:rPr lang="sv-SE"/>
              <a:t>Etablera adekvata dataskyddsmekanismer för att kunna exponera </a:t>
            </a:r>
            <a:r>
              <a:rPr lang="sv-SE" err="1"/>
              <a:t>APIer</a:t>
            </a:r>
            <a:r>
              <a:rPr lang="sv-SE"/>
              <a:t> externt på internet.</a:t>
            </a:r>
          </a:p>
          <a:p>
            <a:pPr lvl="2"/>
            <a:r>
              <a:rPr lang="sv-SE"/>
              <a:t>Etablera lokala stödtjänster för samverkan enligt T2.</a:t>
            </a:r>
          </a:p>
          <a:p>
            <a:r>
              <a:rPr lang="sv-SE"/>
              <a:t>Inera</a:t>
            </a:r>
          </a:p>
          <a:p>
            <a:pPr lvl="1"/>
            <a:r>
              <a:rPr lang="sv-SE"/>
              <a:t>Ta fram interoperabilitetsspecifikationer och API-specifikationer för den interoperabla lösningen.</a:t>
            </a:r>
          </a:p>
          <a:p>
            <a:pPr lvl="1"/>
            <a:r>
              <a:rPr lang="sv-SE"/>
              <a:t>Etablera centrala stödtjänster för samverkan enligt T2.</a:t>
            </a:r>
          </a:p>
          <a:p>
            <a:pPr lvl="1"/>
            <a:r>
              <a:rPr lang="sv-SE"/>
              <a:t>Etablera API gateway för exponering av stödtjänster och eventuell tjänst hos Inera.</a:t>
            </a:r>
          </a:p>
          <a:p>
            <a:pPr lvl="1"/>
            <a:endParaRPr lang="sv-SE"/>
          </a:p>
          <a:p>
            <a:pPr lvl="1"/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790C3B7-85AA-A51F-783E-706C0FDC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Vem gör vad?</a:t>
            </a:r>
          </a:p>
        </p:txBody>
      </p:sp>
    </p:spTree>
    <p:extLst>
      <p:ext uri="{BB962C8B-B14F-4D97-AF65-F5344CB8AC3E}">
        <p14:creationId xmlns:p14="http://schemas.microsoft.com/office/powerpoint/2010/main" val="214309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98115A7-9F51-EB48-FCD3-7D2AA3D3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8112126" cy="1874520"/>
          </a:xfrm>
        </p:spPr>
        <p:txBody>
          <a:bodyPr/>
          <a:lstStyle/>
          <a:p>
            <a:r>
              <a:rPr lang="sv-SE"/>
              <a:t>T2 – fördjupning för arkitekter</a:t>
            </a:r>
          </a:p>
        </p:txBody>
      </p:sp>
    </p:spTree>
    <p:extLst>
      <p:ext uri="{BB962C8B-B14F-4D97-AF65-F5344CB8AC3E}">
        <p14:creationId xmlns:p14="http://schemas.microsoft.com/office/powerpoint/2010/main" val="233432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A6E8032-6042-F303-98D3-5F6E3658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24038"/>
            <a:ext cx="9046323" cy="39528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sz="1800"/>
              <a:t>Ni kommer få ta del av presentationen i efterhand</a:t>
            </a:r>
          </a:p>
          <a:p>
            <a:pPr>
              <a:lnSpc>
                <a:spcPct val="150000"/>
              </a:lnSpc>
            </a:pPr>
            <a:endParaRPr lang="sv-SE" sz="1800"/>
          </a:p>
          <a:p>
            <a:pPr>
              <a:lnSpc>
                <a:spcPct val="150000"/>
              </a:lnSpc>
            </a:pPr>
            <a:r>
              <a:rPr lang="sv-SE" sz="1800"/>
              <a:t>Avbryt gärna med frågor och funderingar – dialog hellre än monolog!</a:t>
            </a:r>
          </a:p>
          <a:p>
            <a:pPr>
              <a:lnSpc>
                <a:spcPct val="150000"/>
              </a:lnSpc>
            </a:pPr>
            <a:endParaRPr lang="sv-SE" sz="1800"/>
          </a:p>
          <a:p>
            <a:pPr>
              <a:lnSpc>
                <a:spcPct val="150000"/>
              </a:lnSpc>
            </a:pPr>
            <a:r>
              <a:rPr lang="sv-SE" sz="1800"/>
              <a:t>För frågor kring det som presenteras är ni alltid välkomna att kontakta mig via </a:t>
            </a:r>
            <a:r>
              <a:rPr lang="sv-SE" sz="1800">
                <a:hlinkClick r:id="rId2"/>
              </a:rPr>
              <a:t>anders.malmros@inera.se</a:t>
            </a:r>
            <a:r>
              <a:rPr lang="sv-SE" sz="1800"/>
              <a:t> – det är mitt jobb att sprida och höja kunskapen kring samverkansarkitekturen</a:t>
            </a:r>
          </a:p>
          <a:p>
            <a:pPr>
              <a:lnSpc>
                <a:spcPct val="150000"/>
              </a:lnSpc>
            </a:pPr>
            <a:endParaRPr lang="sv-SE" sz="18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B3C820F-78E7-A35A-FFED-9447407E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Bra att veta</a:t>
            </a:r>
          </a:p>
        </p:txBody>
      </p:sp>
    </p:spTree>
    <p:extLst>
      <p:ext uri="{BB962C8B-B14F-4D97-AF65-F5344CB8AC3E}">
        <p14:creationId xmlns:p14="http://schemas.microsoft.com/office/powerpoint/2010/main" val="3497906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6881B7-694B-25B3-FB72-E2D0B167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3706284" cy="3952875"/>
          </a:xfrm>
        </p:spPr>
        <p:txBody>
          <a:bodyPr/>
          <a:lstStyle/>
          <a:p>
            <a:r>
              <a:rPr lang="sv-SE"/>
              <a:t>Ramverk för digital samverkan, </a:t>
            </a:r>
            <a:r>
              <a:rPr lang="sv-SE" err="1"/>
              <a:t>Digg</a:t>
            </a:r>
            <a:endParaRPr lang="sv-SE"/>
          </a:p>
          <a:p>
            <a:pPr lvl="1"/>
            <a:r>
              <a:rPr lang="sv-SE"/>
              <a:t>Svensk anpassning av </a:t>
            </a:r>
            <a:r>
              <a:rPr lang="sv-SE" err="1"/>
              <a:t>Europen</a:t>
            </a:r>
            <a:r>
              <a:rPr lang="sv-SE"/>
              <a:t> </a:t>
            </a:r>
            <a:r>
              <a:rPr lang="sv-SE" err="1"/>
              <a:t>interoperability</a:t>
            </a:r>
            <a:r>
              <a:rPr lang="sv-SE"/>
              <a:t> </a:t>
            </a:r>
            <a:r>
              <a:rPr lang="sv-SE" err="1"/>
              <a:t>framework</a:t>
            </a:r>
            <a:r>
              <a:rPr lang="sv-SE"/>
              <a:t>, EIF</a:t>
            </a:r>
          </a:p>
          <a:p>
            <a:pPr lvl="1"/>
            <a:r>
              <a:rPr lang="sv-SE"/>
              <a:t>13 principer, 43 rekommendationer</a:t>
            </a:r>
          </a:p>
          <a:p>
            <a:endParaRPr lang="sv-SE"/>
          </a:p>
          <a:p>
            <a:r>
              <a:rPr lang="sv-SE"/>
              <a:t>T2 kompletterar med 7 rekommendationer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147B010-A225-A50D-E980-EBB17ECE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T2 - Arkitekturella principer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0163BFF-C7EE-7B60-43BA-8F9BC1236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692" y="1259523"/>
            <a:ext cx="4708837" cy="545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F5E7CE0-70C8-6E5F-25CB-D898EB7A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707" y="1563134"/>
            <a:ext cx="4658474" cy="510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56D02B85-EE21-18E2-4055-7FC9EF91B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832" y="2281238"/>
            <a:ext cx="5250301" cy="3795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0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6881B7-694B-25B3-FB72-E2D0B167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1824038"/>
            <a:ext cx="4976283" cy="3952875"/>
          </a:xfrm>
        </p:spPr>
        <p:txBody>
          <a:bodyPr/>
          <a:lstStyle/>
          <a:p>
            <a:r>
              <a:rPr lang="sv-SE"/>
              <a:t>T2 ger en Svensk anpassning av </a:t>
            </a:r>
            <a:r>
              <a:rPr lang="sv-SE" err="1"/>
              <a:t>European</a:t>
            </a:r>
            <a:r>
              <a:rPr lang="sv-SE"/>
              <a:t> </a:t>
            </a:r>
            <a:r>
              <a:rPr lang="sv-SE" err="1"/>
              <a:t>interoperability</a:t>
            </a:r>
            <a:r>
              <a:rPr lang="sv-SE"/>
              <a:t> </a:t>
            </a:r>
            <a:r>
              <a:rPr lang="sv-SE" err="1"/>
              <a:t>reference</a:t>
            </a:r>
            <a:r>
              <a:rPr lang="sv-SE"/>
              <a:t> </a:t>
            </a:r>
            <a:r>
              <a:rPr lang="sv-SE" err="1"/>
              <a:t>architecture</a:t>
            </a:r>
            <a:r>
              <a:rPr lang="sv-SE"/>
              <a:t>, EIRA</a:t>
            </a:r>
          </a:p>
          <a:p>
            <a:endParaRPr lang="sv-SE"/>
          </a:p>
          <a:p>
            <a:r>
              <a:rPr lang="sv-SE"/>
              <a:t>T2 kompletterar med ett fåtal begrepp, bland annat </a:t>
            </a:r>
            <a:r>
              <a:rPr lang="sv-SE" i="1"/>
              <a:t>federation för informationsutbyte</a:t>
            </a:r>
            <a:r>
              <a:rPr lang="sv-SE"/>
              <a:t>,</a:t>
            </a:r>
            <a:r>
              <a:rPr lang="sv-SE" i="1"/>
              <a:t> federationsoperatör</a:t>
            </a:r>
            <a:r>
              <a:rPr lang="sv-SE"/>
              <a:t>, och </a:t>
            </a:r>
            <a:r>
              <a:rPr lang="sv-SE" i="1"/>
              <a:t>informationslokalisering.</a:t>
            </a:r>
          </a:p>
          <a:p>
            <a:endParaRPr lang="sv-SE" i="1"/>
          </a:p>
          <a:p>
            <a:r>
              <a:rPr lang="sv-SE"/>
              <a:t>Modellen ger arkitekter ett språk att beskriva förmågor och lösningar med en överenskommen terminologi.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147B010-A225-A50D-E980-EBB17ECE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 – </a:t>
            </a:r>
            <a:r>
              <a:rPr lang="sv-SE" err="1"/>
              <a:t>Arkitekturell</a:t>
            </a:r>
            <a:r>
              <a:rPr lang="sv-SE"/>
              <a:t> modell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79CA20-0C2E-24B6-4B8A-A4093456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533400"/>
            <a:ext cx="4791075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492B326-053A-3E12-61B5-BB0D54F62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345228"/>
            <a:ext cx="5938778" cy="377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3AD64D4-9884-C3E8-D6E8-C3E304673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399" y="2157514"/>
            <a:ext cx="6080125" cy="243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F547215-4074-E2CC-C3F7-005E0762D5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728" y="1727200"/>
            <a:ext cx="5138796" cy="365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43DFA7F-7280-1A93-CEF0-35AB9AEFA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850" y="2638374"/>
            <a:ext cx="6026150" cy="3171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F64D3E8-B0EF-A8A6-97E1-C3F5E15F1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9150" y="3139566"/>
            <a:ext cx="6243894" cy="19154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1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F2F06-D766-4F3F-48A0-F78D7AF1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 – centrala begrepp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EE7DE65-6C7B-2330-AFEC-50678E977CD6}"/>
              </a:ext>
            </a:extLst>
          </p:cNvPr>
          <p:cNvSpPr txBox="1">
            <a:spLocks/>
          </p:cNvSpPr>
          <p:nvPr/>
        </p:nvSpPr>
        <p:spPr>
          <a:xfrm>
            <a:off x="922866" y="1824038"/>
            <a:ext cx="4982633" cy="395287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8097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sv-SE" sz="2400"/>
              <a:t>Federation för informationsutbyte</a:t>
            </a:r>
          </a:p>
          <a:p>
            <a:pPr>
              <a:lnSpc>
                <a:spcPct val="150000"/>
              </a:lnSpc>
            </a:pPr>
            <a:r>
              <a:rPr lang="sv-SE" sz="2400"/>
              <a:t>Federationsoperatör</a:t>
            </a:r>
          </a:p>
          <a:p>
            <a:pPr>
              <a:lnSpc>
                <a:spcPct val="150000"/>
              </a:lnSpc>
            </a:pPr>
            <a:r>
              <a:rPr lang="sv-SE" sz="2400"/>
              <a:t>Interoperabilitetsspecifikation</a:t>
            </a:r>
          </a:p>
          <a:p>
            <a:pPr>
              <a:lnSpc>
                <a:spcPct val="150000"/>
              </a:lnSpc>
            </a:pPr>
            <a:endParaRPr lang="sv-SE" sz="2400"/>
          </a:p>
          <a:p>
            <a:pPr>
              <a:lnSpc>
                <a:spcPct val="120000"/>
              </a:lnSpc>
            </a:pPr>
            <a:r>
              <a:rPr lang="sv-SE" sz="2400"/>
              <a:t>Infrastrukturens stödtjänster</a:t>
            </a:r>
          </a:p>
          <a:p>
            <a:pPr lvl="1">
              <a:lnSpc>
                <a:spcPct val="120000"/>
              </a:lnSpc>
            </a:pPr>
            <a:r>
              <a:rPr lang="sv-SE" sz="2000"/>
              <a:t>Tjänstekatalog</a:t>
            </a:r>
          </a:p>
          <a:p>
            <a:pPr lvl="1">
              <a:lnSpc>
                <a:spcPct val="120000"/>
              </a:lnSpc>
            </a:pPr>
            <a:r>
              <a:rPr lang="sv-SE" sz="2000"/>
              <a:t>Federationsmedlemskatalog</a:t>
            </a:r>
          </a:p>
          <a:p>
            <a:pPr lvl="1">
              <a:lnSpc>
                <a:spcPct val="120000"/>
              </a:lnSpc>
            </a:pPr>
            <a:r>
              <a:rPr lang="sv-SE" sz="2000"/>
              <a:t>IAM Metadata</a:t>
            </a:r>
          </a:p>
          <a:p>
            <a:pPr>
              <a:lnSpc>
                <a:spcPct val="150000"/>
              </a:lnSpc>
            </a:pPr>
            <a:endParaRPr lang="sv-SE" sz="240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C5A40AB-E671-1C3C-A131-679F1DF10EAB}"/>
              </a:ext>
            </a:extLst>
          </p:cNvPr>
          <p:cNvGrpSpPr/>
          <p:nvPr/>
        </p:nvGrpSpPr>
        <p:grpSpPr>
          <a:xfrm>
            <a:off x="6216653" y="1470265"/>
            <a:ext cx="5194818" cy="4407639"/>
            <a:chOff x="6286503" y="1571105"/>
            <a:chExt cx="5194818" cy="440763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CCB23BCD-4A60-5CEA-961B-C19C93E5B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6503" y="2265516"/>
              <a:ext cx="5194818" cy="37132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74A53775-B9B0-5C8D-23EA-7AF0469D251F}"/>
                </a:ext>
              </a:extLst>
            </p:cNvPr>
            <p:cNvSpPr/>
            <p:nvPr/>
          </p:nvSpPr>
          <p:spPr>
            <a:xfrm>
              <a:off x="8395855" y="1571105"/>
              <a:ext cx="914400" cy="46551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>
                  <a:solidFill>
                    <a:schemeClr val="tx1"/>
                  </a:solidFill>
                </a:rPr>
                <a:t>Federations-operatör</a:t>
              </a:r>
            </a:p>
          </p:txBody>
        </p:sp>
        <p:cxnSp>
          <p:nvCxnSpPr>
            <p:cNvPr id="9" name="Koppling: vinklad 8">
              <a:extLst>
                <a:ext uri="{FF2B5EF4-FFF2-40B4-BE49-F238E27FC236}">
                  <a16:creationId xmlns:a16="http://schemas.microsoft.com/office/drawing/2014/main" id="{C01F8715-E9D6-5681-0200-E66A0B116071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16200000" flipH="1">
              <a:off x="8591203" y="2298469"/>
              <a:ext cx="523705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20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6881B7-694B-25B3-FB72-E2D0B167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24038"/>
            <a:ext cx="5173134" cy="3952875"/>
          </a:xfrm>
        </p:spPr>
        <p:txBody>
          <a:bodyPr/>
          <a:lstStyle/>
          <a:p>
            <a:r>
              <a:rPr lang="sv-SE"/>
              <a:t>Tjänsteregistrering och -sökning</a:t>
            </a:r>
          </a:p>
          <a:p>
            <a:endParaRPr lang="sv-SE"/>
          </a:p>
          <a:p>
            <a:r>
              <a:rPr lang="sv-SE"/>
              <a:t>Informationsregistrering och -lokalisering</a:t>
            </a:r>
          </a:p>
          <a:p>
            <a:endParaRPr lang="sv-SE"/>
          </a:p>
          <a:p>
            <a:r>
              <a:rPr lang="sv-SE"/>
              <a:t>Hantering av identitet och åtkomst</a:t>
            </a:r>
          </a:p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147B010-A225-A50D-E980-EBB17ECE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T2 - Samverkansmönster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9C51F88-5DA1-7E7C-EB35-9B1514F0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75" y="855047"/>
            <a:ext cx="5511722" cy="50339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5A0FF2-AD12-9349-A264-59C05BD3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083" y="610865"/>
            <a:ext cx="4702925" cy="55223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7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56881B7-694B-25B3-FB72-E2D0B167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1824038"/>
            <a:ext cx="6004984" cy="39528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sz="1400"/>
              <a:t>Grundtillit etableras genom parters tillitsnivå i en nationell tillitsfederation, vilken verifieras via specifika tjänster etablerade för detta.</a:t>
            </a:r>
          </a:p>
          <a:p>
            <a:pPr marL="342900" indent="-342900">
              <a:buFont typeface="+mj-lt"/>
              <a:buAutoNum type="arabicPeriod"/>
            </a:pPr>
            <a:endParaRPr lang="sv-SE" sz="1400"/>
          </a:p>
          <a:p>
            <a:pPr marL="342900" indent="-342900">
              <a:buFont typeface="+mj-lt"/>
              <a:buAutoNum type="arabicPeriod"/>
            </a:pPr>
            <a:r>
              <a:rPr lang="sv-SE" sz="1400"/>
              <a:t>Tjänstespecifik tillit och åtkomst baseras på kontroll mot federationsmedlemskatalog</a:t>
            </a:r>
          </a:p>
          <a:p>
            <a:pPr marL="342900" indent="-342900">
              <a:buFont typeface="+mj-lt"/>
              <a:buAutoNum type="arabicPeriod"/>
            </a:pPr>
            <a:endParaRPr lang="sv-SE" sz="1400"/>
          </a:p>
          <a:p>
            <a:pPr marL="342900" indent="-342900">
              <a:buFont typeface="+mj-lt"/>
              <a:buAutoNum type="arabicPeriod"/>
            </a:pPr>
            <a:r>
              <a:rPr lang="sv-SE" sz="1400"/>
              <a:t>Identiteter kommer representeras av egenutgivna certifikat som registreras vid anslutning till en tillitsfederation, informationsfederation och/eller tjänst.</a:t>
            </a:r>
          </a:p>
          <a:p>
            <a:pPr marL="342900" indent="-342900">
              <a:buFont typeface="+mj-lt"/>
              <a:buAutoNum type="arabicPeriod"/>
            </a:pPr>
            <a:endParaRPr lang="sv-SE" sz="1400"/>
          </a:p>
          <a:p>
            <a:pPr marL="342900" indent="-342900">
              <a:buFont typeface="+mj-lt"/>
              <a:buAutoNum type="arabicPeriod"/>
            </a:pPr>
            <a:r>
              <a:rPr lang="sv-SE" sz="1400"/>
              <a:t>Identiteten verifieras vid åtkomstbegäran och ingår i åtkomstintyg (OAuth2 </a:t>
            </a:r>
            <a:r>
              <a:rPr lang="sv-SE" sz="1400" err="1"/>
              <a:t>client</a:t>
            </a:r>
            <a:r>
              <a:rPr lang="sv-SE" sz="1400"/>
              <a:t> </a:t>
            </a:r>
            <a:r>
              <a:rPr lang="sv-SE" sz="1400" err="1"/>
              <a:t>credentials</a:t>
            </a:r>
            <a:r>
              <a:rPr lang="sv-SE" sz="1400"/>
              <a:t> </a:t>
            </a:r>
            <a:r>
              <a:rPr lang="sv-SE" sz="1400" err="1"/>
              <a:t>flow</a:t>
            </a:r>
            <a:r>
              <a:rPr lang="sv-SE" sz="1400"/>
              <a:t> med DPOP).</a:t>
            </a:r>
          </a:p>
          <a:p>
            <a:pPr marL="342900" indent="-342900">
              <a:buFont typeface="+mj-lt"/>
              <a:buAutoNum type="arabicPeriod"/>
            </a:pPr>
            <a:endParaRPr lang="sv-SE" sz="1400"/>
          </a:p>
          <a:p>
            <a:pPr marL="342900" indent="-342900">
              <a:buFont typeface="+mj-lt"/>
              <a:buAutoNum type="arabicPeriod"/>
            </a:pPr>
            <a:r>
              <a:rPr lang="sv-SE" sz="1400"/>
              <a:t>Åtkomst till API skyddas dessutom av diverse dataskydd för att stoppa icke behöriga anrop (DDOS, FW, IDS/IPS, </a:t>
            </a:r>
            <a:r>
              <a:rPr lang="sv-SE" sz="1400" err="1"/>
              <a:t>App</a:t>
            </a:r>
            <a:r>
              <a:rPr lang="sv-SE" sz="1400"/>
              <a:t>-FW)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147B010-A225-A50D-E980-EBB17ECE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T2 – Tillit och säkerhet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9F200C9E-36D7-7CC1-76D5-96C498E43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2113" y="1144695"/>
            <a:ext cx="4568610" cy="45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8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0D8575DB-EC20-E0F3-28D0-E69C0F3308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599" r="10599"/>
          <a:stretch>
            <a:fillRect/>
          </a:stretch>
        </p:blipFill>
        <p:spPr/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EA7A0CD-096B-5538-743D-D71ED11BC5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>
                <a:hlinkClick r:id="rId3"/>
              </a:rPr>
              <a:t>T-boken</a:t>
            </a:r>
            <a:endParaRPr lang="sv-SE"/>
          </a:p>
          <a:p>
            <a:r>
              <a:rPr lang="sv-SE">
                <a:hlinkClick r:id="rId4"/>
              </a:rPr>
              <a:t>RIV-TA Översikt</a:t>
            </a:r>
            <a:br>
              <a:rPr lang="sv-SE">
                <a:hlinkClick r:id="rId4"/>
              </a:rPr>
            </a:br>
            <a:r>
              <a:rPr lang="sv-SE" i="1"/>
              <a:t>Bra startpunkt för läsning, revidering väntas under 2024</a:t>
            </a:r>
            <a:endParaRPr lang="sv-SE" i="1">
              <a:ea typeface="Open Sans"/>
              <a:cs typeface="Open Sans"/>
            </a:endParaRPr>
          </a:p>
          <a:p>
            <a:endParaRPr lang="sv-SE"/>
          </a:p>
          <a:p>
            <a:r>
              <a:rPr lang="sv-SE">
                <a:hlinkClick r:id="rId5"/>
              </a:rPr>
              <a:t>T2 – välfärden</a:t>
            </a:r>
            <a:endParaRPr lang="sv-SE"/>
          </a:p>
          <a:p>
            <a:r>
              <a:rPr lang="sv-SE">
                <a:hlinkClick r:id="rId6"/>
              </a:rPr>
              <a:t>T2 – vård och omsorg</a:t>
            </a:r>
            <a:endParaRPr lang="sv-SE"/>
          </a:p>
          <a:p>
            <a:endParaRPr lang="sv-SE"/>
          </a:p>
          <a:p>
            <a:r>
              <a:rPr lang="sv-SE">
                <a:hlinkClick r:id="rId7"/>
              </a:rPr>
              <a:t>Referensarkitektur för identitet och åtkomst</a:t>
            </a:r>
            <a:endParaRPr lang="sv-SE"/>
          </a:p>
          <a:p>
            <a:endParaRPr lang="sv-SE"/>
          </a:p>
          <a:p>
            <a:r>
              <a:rPr lang="sv-SE">
                <a:hlinkClick r:id="rId8"/>
              </a:rPr>
              <a:t>rivta.se </a:t>
            </a:r>
            <a:br>
              <a:rPr lang="sv-SE"/>
            </a:br>
            <a:r>
              <a:rPr lang="sv-SE" i="1"/>
              <a:t>länkar till ovanstående, meddelanden om uppdateringar, och allting annat </a:t>
            </a:r>
            <a:r>
              <a:rPr lang="sv-SE" i="1">
                <a:sym typeface="Wingdings" panose="05000000000000000000" pitchFamily="2" charset="2"/>
              </a:rPr>
              <a:t> </a:t>
            </a:r>
            <a:endParaRPr lang="sv-SE" i="1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530D7BE7-C893-87FB-DD33-477ED850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Referenser för förkovring</a:t>
            </a:r>
          </a:p>
        </p:txBody>
      </p:sp>
    </p:spTree>
    <p:extLst>
      <p:ext uri="{BB962C8B-B14F-4D97-AF65-F5344CB8AC3E}">
        <p14:creationId xmlns:p14="http://schemas.microsoft.com/office/powerpoint/2010/main" val="1417663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3">
            <a:extLst>
              <a:ext uri="{FF2B5EF4-FFF2-40B4-BE49-F238E27FC236}">
                <a16:creationId xmlns:a16="http://schemas.microsoft.com/office/drawing/2014/main" id="{C3BFF663-9CF9-C894-FFDB-278F5111D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Vill du veta mera om </a:t>
            </a:r>
            <a:r>
              <a:rPr lang="sv-SE" err="1"/>
              <a:t>Inera</a:t>
            </a:r>
            <a:r>
              <a:rPr lang="sv-SE"/>
              <a:t>? </a:t>
            </a:r>
            <a:br>
              <a:rPr lang="sv-SE"/>
            </a:br>
            <a:r>
              <a:rPr lang="sv-SE"/>
              <a:t>Prenumerera på vårt nyhetsbrev </a:t>
            </a:r>
            <a:br>
              <a:rPr lang="sv-SE"/>
            </a:b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Aktuellt från </a:t>
            </a:r>
            <a:r>
              <a:rPr lang="sv-SE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Inera</a:t>
            </a:r>
            <a:r>
              <a:rPr lang="sv-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/>
              <a:t>och följ oss </a:t>
            </a:r>
            <a:br>
              <a:rPr lang="sv-SE"/>
            </a:br>
            <a:r>
              <a:rPr lang="sv-SE"/>
              <a:t>på </a:t>
            </a:r>
            <a:r>
              <a:rPr lang="sv-SE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 </a:t>
            </a:r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46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04A7B02-573E-2446-C4D9-E92023A5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sv-SE"/>
              <a:t>Inera &amp; välfärdens digitala ekosystem</a:t>
            </a:r>
          </a:p>
          <a:p>
            <a:r>
              <a:rPr lang="sv-SE"/>
              <a:t>Samverkan enligt T-boken </a:t>
            </a:r>
          </a:p>
          <a:p>
            <a:r>
              <a:rPr lang="sv-SE"/>
              <a:t>Samverkan enligt T2</a:t>
            </a:r>
          </a:p>
          <a:p>
            <a:r>
              <a:rPr lang="sv-SE"/>
              <a:t>Införande av stöd för samverkan enligt T2</a:t>
            </a:r>
          </a:p>
          <a:p>
            <a:r>
              <a:rPr lang="sv-SE">
                <a:ea typeface="Open Sans"/>
                <a:cs typeface="Open Sans"/>
              </a:rPr>
              <a:t>T2 – fördjupning för arkitekter</a:t>
            </a: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27A5753-D1D8-4580-4237-2F99A9D5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Introduktionen upplägg</a:t>
            </a:r>
          </a:p>
        </p:txBody>
      </p:sp>
    </p:spTree>
    <p:extLst>
      <p:ext uri="{BB962C8B-B14F-4D97-AF65-F5344CB8AC3E}">
        <p14:creationId xmlns:p14="http://schemas.microsoft.com/office/powerpoint/2010/main" val="217041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61F8CEF-ADEB-7F7B-0ED0-CD3A571AF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623317"/>
            <a:ext cx="5654675" cy="50446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b="1"/>
              <a:t>Effektiviserad digitalisering genom samverkan </a:t>
            </a:r>
            <a:r>
              <a:rPr lang="sv-SE" i="1"/>
              <a:t>på alla nivåer inom offentlig förvaltning</a:t>
            </a:r>
          </a:p>
          <a:p>
            <a:pPr lvl="1">
              <a:lnSpc>
                <a:spcPct val="100000"/>
              </a:lnSpc>
            </a:pPr>
            <a:r>
              <a:rPr lang="sv-SE" sz="1600"/>
              <a:t>Utredningar kring samordnad digitalisering</a:t>
            </a:r>
          </a:p>
          <a:p>
            <a:pPr lvl="1">
              <a:lnSpc>
                <a:spcPct val="100000"/>
              </a:lnSpc>
            </a:pPr>
            <a:r>
              <a:rPr lang="sv-SE" sz="1600"/>
              <a:t>Referensarkitekturer inom interoperabilitet, IAM, mm</a:t>
            </a:r>
          </a:p>
          <a:p>
            <a:pPr lvl="1">
              <a:lnSpc>
                <a:spcPct val="100000"/>
              </a:lnSpc>
            </a:pPr>
            <a:r>
              <a:rPr lang="sv-SE" sz="1600"/>
              <a:t>Ena – </a:t>
            </a:r>
            <a:r>
              <a:rPr lang="sv-SE" sz="1600" err="1"/>
              <a:t>sveriges</a:t>
            </a:r>
            <a:r>
              <a:rPr lang="sv-SE" sz="1600"/>
              <a:t> digitala infrastruktur</a:t>
            </a:r>
          </a:p>
          <a:p>
            <a:pPr lvl="1">
              <a:lnSpc>
                <a:spcPct val="100000"/>
              </a:lnSpc>
            </a:pPr>
            <a:endParaRPr lang="sv-SE" sz="1600"/>
          </a:p>
          <a:p>
            <a:pPr marL="0" indent="0">
              <a:lnSpc>
                <a:spcPct val="100000"/>
              </a:lnSpc>
              <a:buNone/>
            </a:pPr>
            <a:r>
              <a:rPr lang="sv-SE" b="1" err="1"/>
              <a:t>Infrastrukturtjänster</a:t>
            </a:r>
            <a:r>
              <a:rPr lang="sv-SE" i="1" err="1"/>
              <a:t>för</a:t>
            </a:r>
            <a:r>
              <a:rPr lang="sv-SE" i="1"/>
              <a:t> att stödja digitalisering både lokalt och nationellt</a:t>
            </a:r>
          </a:p>
          <a:p>
            <a:pPr lvl="1">
              <a:lnSpc>
                <a:spcPct val="100000"/>
              </a:lnSpc>
            </a:pPr>
            <a:r>
              <a:rPr lang="sv-SE" sz="1600"/>
              <a:t>SITHS</a:t>
            </a:r>
          </a:p>
          <a:p>
            <a:pPr lvl="1">
              <a:lnSpc>
                <a:spcPct val="100000"/>
              </a:lnSpc>
            </a:pPr>
            <a:r>
              <a:rPr lang="sv-SE" sz="1600" err="1"/>
              <a:t>Sjunet</a:t>
            </a:r>
            <a:endParaRPr lang="sv-SE" sz="1600"/>
          </a:p>
          <a:p>
            <a:pPr lvl="1">
              <a:lnSpc>
                <a:spcPct val="100000"/>
              </a:lnSpc>
            </a:pPr>
            <a:r>
              <a:rPr lang="sv-SE" sz="1600"/>
              <a:t>Nationell </a:t>
            </a:r>
            <a:r>
              <a:rPr lang="sv-SE" sz="1600" err="1"/>
              <a:t>Tjänsteplattform</a:t>
            </a:r>
            <a:endParaRPr lang="sv-SE" sz="1600"/>
          </a:p>
          <a:p>
            <a:pPr lvl="1">
              <a:lnSpc>
                <a:spcPct val="100000"/>
              </a:lnSpc>
            </a:pPr>
            <a:endParaRPr lang="sv-SE" sz="1600"/>
          </a:p>
          <a:p>
            <a:pPr marL="0" indent="0">
              <a:lnSpc>
                <a:spcPct val="100000"/>
              </a:lnSpc>
              <a:buNone/>
            </a:pPr>
            <a:r>
              <a:rPr lang="sv-SE" b="1"/>
              <a:t>Verksamhetstjänster </a:t>
            </a:r>
            <a:r>
              <a:rPr lang="sv-SE" i="1"/>
              <a:t>för regionala och kommunala verksamhetsområden</a:t>
            </a:r>
          </a:p>
          <a:p>
            <a:pPr lvl="1">
              <a:lnSpc>
                <a:spcPct val="100000"/>
              </a:lnSpc>
            </a:pPr>
            <a:r>
              <a:rPr lang="sv-SE"/>
              <a:t>Nationell patientöversikt</a:t>
            </a:r>
          </a:p>
          <a:p>
            <a:pPr lvl="1">
              <a:lnSpc>
                <a:spcPct val="100000"/>
              </a:lnSpc>
            </a:pPr>
            <a:r>
              <a:rPr lang="sv-SE"/>
              <a:t>Elektronisk remiss</a:t>
            </a:r>
          </a:p>
          <a:p>
            <a:pPr lvl="1">
              <a:lnSpc>
                <a:spcPct val="100000"/>
              </a:lnSpc>
            </a:pPr>
            <a:r>
              <a:rPr lang="sv-SE"/>
              <a:t>Kvalitetsregisterrapportering</a:t>
            </a:r>
          </a:p>
          <a:p>
            <a:pPr lvl="1">
              <a:lnSpc>
                <a:spcPct val="100000"/>
              </a:lnSpc>
            </a:pPr>
            <a:endParaRPr lang="sv-SE"/>
          </a:p>
          <a:p>
            <a:pPr marL="0" indent="0">
              <a:lnSpc>
                <a:spcPct val="100000"/>
              </a:lnSpc>
              <a:buNone/>
            </a:pPr>
            <a:r>
              <a:rPr lang="sv-SE" b="1"/>
              <a:t>Invånartjänster </a:t>
            </a:r>
            <a:r>
              <a:rPr lang="sv-SE" i="1"/>
              <a:t>inom hälso- och sjukvård</a:t>
            </a:r>
          </a:p>
          <a:p>
            <a:pPr lvl="1">
              <a:lnSpc>
                <a:spcPct val="100000"/>
              </a:lnSpc>
            </a:pPr>
            <a:r>
              <a:rPr lang="sv-SE" sz="1600"/>
              <a:t>1177.se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637E553-400F-F975-C651-81077FAF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Inera är regioners och kommuners digitaliseringsbolag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F6EDB05-25C5-791D-D4A6-BBCC5D07E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7427DFA8-0ADA-3CB8-9E57-BDF0D83DB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310" b="1"/>
          <a:stretch/>
        </p:blipFill>
        <p:spPr>
          <a:xfrm>
            <a:off x="20" y="10"/>
            <a:ext cx="480693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48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940A330-962C-A019-CD4D-8C0F50230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100" y="1259840"/>
            <a:ext cx="5654675" cy="4517072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err="1"/>
              <a:t>Inera</a:t>
            </a:r>
            <a:r>
              <a:rPr lang="sv-SE"/>
              <a:t> agerar på uppdrag av Sveriges kommuner och regioner, men samverkar bredare för att långsiktigt fungerande lösningar ska etableras inom välfärden.</a:t>
            </a:r>
          </a:p>
          <a:p>
            <a:pPr marL="0" indent="0">
              <a:buNone/>
            </a:pPr>
            <a:endParaRPr lang="sv-SE"/>
          </a:p>
          <a:p>
            <a:r>
              <a:rPr lang="sv-SE"/>
              <a:t>Regeringskansliet</a:t>
            </a:r>
          </a:p>
          <a:p>
            <a:r>
              <a:rPr lang="sv-SE"/>
              <a:t>Myndigheter </a:t>
            </a:r>
            <a:endParaRPr lang="sv-SE">
              <a:ea typeface="Open Sans"/>
              <a:cs typeface="Open Sans"/>
            </a:endParaRPr>
          </a:p>
          <a:p>
            <a:r>
              <a:rPr lang="sv-SE"/>
              <a:t>Regioner</a:t>
            </a:r>
          </a:p>
          <a:p>
            <a:r>
              <a:rPr lang="sv-SE"/>
              <a:t>Kommuner</a:t>
            </a:r>
          </a:p>
          <a:p>
            <a:r>
              <a:rPr lang="sv-SE"/>
              <a:t>Privata aktörer inom välfärden</a:t>
            </a:r>
          </a:p>
          <a:p>
            <a:r>
              <a:rPr lang="sv-SE"/>
              <a:t>Branschorganisationer</a:t>
            </a:r>
          </a:p>
          <a:p>
            <a:r>
              <a:rPr lang="sv-SE"/>
              <a:t>Intresseorganisationer</a:t>
            </a:r>
          </a:p>
          <a:p>
            <a:r>
              <a:rPr lang="sv-SE"/>
              <a:t>Samverkansorgan</a:t>
            </a:r>
          </a:p>
          <a:p>
            <a:r>
              <a:rPr lang="sv-SE"/>
              <a:t>Användarorganisationer</a:t>
            </a:r>
          </a:p>
          <a:p>
            <a:r>
              <a:rPr lang="sv-SE"/>
              <a:t>Systemleverantörer</a:t>
            </a:r>
          </a:p>
          <a:p>
            <a:r>
              <a:rPr lang="sv-SE"/>
              <a:t>…</a:t>
            </a:r>
          </a:p>
          <a:p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E99D218-94D1-C8CE-72ED-6BB3BF8F5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00" y="669288"/>
            <a:ext cx="5643034" cy="81228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Välfärdens digitala ekosystem</a:t>
            </a:r>
          </a:p>
        </p:txBody>
      </p:sp>
      <p:pic>
        <p:nvPicPr>
          <p:cNvPr id="2" name="Platshållare för bild 4">
            <a:extLst>
              <a:ext uri="{FF2B5EF4-FFF2-40B4-BE49-F238E27FC236}">
                <a16:creationId xmlns:a16="http://schemas.microsoft.com/office/drawing/2014/main" id="{CE4AAF98-FABC-7199-6355-0638198EF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9" r="10015"/>
          <a:stretch/>
        </p:blipFill>
        <p:spPr>
          <a:xfrm>
            <a:off x="0" y="10"/>
            <a:ext cx="480693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42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A680F3C-1EA3-D252-C083-5F73FD21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4" y="2548890"/>
            <a:ext cx="7117817" cy="1874520"/>
          </a:xfrm>
        </p:spPr>
        <p:txBody>
          <a:bodyPr/>
          <a:lstStyle/>
          <a:p>
            <a:r>
              <a:rPr lang="sv-SE"/>
              <a:t>Samverkan enligt T-boken</a:t>
            </a:r>
          </a:p>
        </p:txBody>
      </p:sp>
    </p:spTree>
    <p:extLst>
      <p:ext uri="{BB962C8B-B14F-4D97-AF65-F5344CB8AC3E}">
        <p14:creationId xmlns:p14="http://schemas.microsoft.com/office/powerpoint/2010/main" val="417148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">
            <a:extLst>
              <a:ext uri="{FF2B5EF4-FFF2-40B4-BE49-F238E27FC236}">
                <a16:creationId xmlns:a16="http://schemas.microsoft.com/office/drawing/2014/main" id="{61F24F7E-2A65-3136-0EE2-5F758C80D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420083"/>
            <a:ext cx="4982633" cy="39528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err="1"/>
              <a:t>Referensarkitektur</a:t>
            </a:r>
            <a:r>
              <a:rPr lang="en-US" b="1"/>
              <a:t> T-</a:t>
            </a:r>
            <a:r>
              <a:rPr lang="en-US" b="1" err="1"/>
              <a:t>boken</a:t>
            </a:r>
            <a:r>
              <a:rPr lang="en-US" b="1"/>
              <a:t> </a:t>
            </a:r>
            <a:endParaRPr lang="en-US"/>
          </a:p>
          <a:p>
            <a:pPr lvl="1">
              <a:lnSpc>
                <a:spcPct val="100000"/>
              </a:lnSpc>
            </a:pPr>
            <a:r>
              <a:rPr lang="en-US" err="1"/>
              <a:t>Principer</a:t>
            </a:r>
            <a:r>
              <a:rPr lang="en-US"/>
              <a:t>, </a:t>
            </a:r>
            <a:r>
              <a:rPr lang="en-US" err="1"/>
              <a:t>mönster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scenarier</a:t>
            </a:r>
            <a:br>
              <a:rPr lang="en-US"/>
            </a:br>
            <a:endParaRPr lang="en-US" err="1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Regelverk</a:t>
            </a:r>
            <a:r>
              <a:rPr lang="en-US" b="1"/>
              <a:t> RIV-TA</a:t>
            </a:r>
            <a:endParaRPr lang="en-US" b="1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b="1" err="1"/>
              <a:t>R</a:t>
            </a:r>
            <a:r>
              <a:rPr lang="en-US" err="1"/>
              <a:t>egelvergk</a:t>
            </a:r>
            <a:r>
              <a:rPr lang="en-US"/>
              <a:t> för </a:t>
            </a:r>
            <a:r>
              <a:rPr lang="en-US" b="1" err="1"/>
              <a:t>i</a:t>
            </a:r>
            <a:r>
              <a:rPr lang="en-US" err="1"/>
              <a:t>nteroperabilitet</a:t>
            </a:r>
            <a:r>
              <a:rPr lang="en-US"/>
              <a:t> </a:t>
            </a:r>
            <a:r>
              <a:rPr lang="en-US" err="1"/>
              <a:t>inom</a:t>
            </a:r>
            <a:r>
              <a:rPr lang="en-US"/>
              <a:t> </a:t>
            </a:r>
            <a:r>
              <a:rPr lang="en-US" b="1" err="1"/>
              <a:t>v</a:t>
            </a:r>
            <a:r>
              <a:rPr lang="en-US" err="1"/>
              <a:t>ård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omsorg</a:t>
            </a:r>
            <a:r>
              <a:rPr lang="en-US"/>
              <a:t>  </a:t>
            </a:r>
            <a:r>
              <a:rPr lang="en-US" err="1"/>
              <a:t>omfattar</a:t>
            </a:r>
            <a:r>
              <a:rPr lang="en-US"/>
              <a:t> </a:t>
            </a:r>
            <a:r>
              <a:rPr lang="en-US" b="1" err="1"/>
              <a:t>t</a:t>
            </a:r>
            <a:r>
              <a:rPr lang="en-US" err="1"/>
              <a:t>ekniska</a:t>
            </a:r>
            <a:r>
              <a:rPr lang="en-US"/>
              <a:t> </a:t>
            </a:r>
            <a:r>
              <a:rPr lang="en-US" b="1" err="1"/>
              <a:t>a</a:t>
            </a:r>
            <a:r>
              <a:rPr lang="en-US" err="1"/>
              <a:t>nvisningar</a:t>
            </a:r>
            <a:r>
              <a:rPr lang="en-US"/>
              <a:t>  </a:t>
            </a:r>
            <a:r>
              <a:rPr lang="en-US" err="1"/>
              <a:t>hur</a:t>
            </a:r>
            <a:r>
              <a:rPr lang="en-US"/>
              <a:t> T-</a:t>
            </a:r>
            <a:r>
              <a:rPr lang="en-US" err="1"/>
              <a:t>boken</a:t>
            </a:r>
            <a:r>
              <a:rPr lang="en-US"/>
              <a:t> ska </a:t>
            </a:r>
            <a:r>
              <a:rPr lang="en-US" err="1"/>
              <a:t>realiseras</a:t>
            </a:r>
            <a:endParaRPr lang="en-US" err="1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Idag</a:t>
            </a:r>
            <a:r>
              <a:rPr lang="en-US"/>
              <a:t> </a:t>
            </a:r>
            <a:r>
              <a:rPr lang="en-US" err="1"/>
              <a:t>omfattas</a:t>
            </a:r>
            <a:r>
              <a:rPr lang="en-US"/>
              <a:t> </a:t>
            </a:r>
            <a:r>
              <a:rPr lang="en-US" err="1"/>
              <a:t>främst</a:t>
            </a:r>
            <a:r>
              <a:rPr lang="en-US"/>
              <a:t> </a:t>
            </a:r>
            <a:r>
              <a:rPr lang="en-US" err="1"/>
              <a:t>integrationsprofilen</a:t>
            </a:r>
            <a:r>
              <a:rPr lang="en-US"/>
              <a:t> Basic Profile (SOAP/XML).</a:t>
            </a:r>
            <a:br>
              <a:rPr lang="en-US"/>
            </a:br>
            <a:endParaRPr lang="en-US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Infrastruktur</a:t>
            </a:r>
            <a:r>
              <a:rPr lang="en-US" b="1"/>
              <a:t> </a:t>
            </a:r>
            <a:r>
              <a:rPr lang="en-US" b="1" err="1"/>
              <a:t>och</a:t>
            </a:r>
            <a:r>
              <a:rPr lang="en-US" b="1"/>
              <a:t> </a:t>
            </a:r>
            <a:r>
              <a:rPr lang="en-US" b="1" err="1"/>
              <a:t>tillämpningar</a:t>
            </a:r>
            <a:endParaRPr lang="en-US" b="1" err="1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Används</a:t>
            </a:r>
            <a:r>
              <a:rPr lang="en-US"/>
              <a:t> för </a:t>
            </a:r>
            <a:r>
              <a:rPr lang="en-US" err="1"/>
              <a:t>samverkan</a:t>
            </a:r>
            <a:r>
              <a:rPr lang="en-US"/>
              <a:t> med </a:t>
            </a:r>
            <a:r>
              <a:rPr lang="en-US" err="1"/>
              <a:t>informationsutbyte</a:t>
            </a:r>
            <a:r>
              <a:rPr lang="en-US"/>
              <a:t> </a:t>
            </a:r>
            <a:r>
              <a:rPr lang="en-US" err="1"/>
              <a:t>inom</a:t>
            </a:r>
            <a:r>
              <a:rPr lang="en-US"/>
              <a:t> </a:t>
            </a:r>
            <a:r>
              <a:rPr lang="en-US" err="1"/>
              <a:t>vård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omsorg</a:t>
            </a:r>
            <a:r>
              <a:rPr lang="en-US"/>
              <a:t> sedan 2010.</a:t>
            </a:r>
            <a:endParaRPr lang="en-US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/>
              <a:t>200+ </a:t>
            </a:r>
            <a:r>
              <a:rPr lang="en-US" err="1"/>
              <a:t>olika</a:t>
            </a:r>
            <a:r>
              <a:rPr lang="en-US"/>
              <a:t> </a:t>
            </a:r>
            <a:r>
              <a:rPr lang="en-US" err="1"/>
              <a:t>tjänstekontrakt</a:t>
            </a:r>
            <a:r>
              <a:rPr lang="en-US"/>
              <a:t>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skapats</a:t>
            </a:r>
            <a:r>
              <a:rPr lang="en-US"/>
              <a:t>.</a:t>
            </a:r>
            <a:endParaRPr lang="en-US"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/>
          </a:p>
          <a:p>
            <a:pPr marL="0" indent="0">
              <a:lnSpc>
                <a:spcPct val="100000"/>
              </a:lnSpc>
              <a:buNone/>
            </a:pPr>
            <a:r>
              <a:rPr lang="en-US" i="1">
                <a:hlinkClick r:id="rId2"/>
              </a:rPr>
              <a:t>rivta.se</a:t>
            </a:r>
            <a:endParaRPr lang="en-US" i="1">
              <a:ea typeface="Open Sans"/>
              <a:cs typeface="Open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0BE510-5BEC-700E-3600-530AA37E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1777469"/>
            <a:ext cx="6202936" cy="33030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646919CC-B704-D145-24A7-76AB1511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</p:spPr>
        <p:txBody>
          <a:bodyPr anchor="t">
            <a:normAutofit/>
          </a:bodyPr>
          <a:lstStyle/>
          <a:p>
            <a:r>
              <a:rPr lang="en-US"/>
              <a:t>T-</a:t>
            </a:r>
            <a:r>
              <a:rPr lang="en-US" err="1"/>
              <a:t>boken</a:t>
            </a:r>
            <a:r>
              <a:rPr lang="en-US"/>
              <a:t> / RIV-TA</a:t>
            </a:r>
          </a:p>
        </p:txBody>
      </p:sp>
    </p:spTree>
    <p:extLst>
      <p:ext uri="{BB962C8B-B14F-4D97-AF65-F5344CB8AC3E}">
        <p14:creationId xmlns:p14="http://schemas.microsoft.com/office/powerpoint/2010/main" val="379831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0DBCCCD-C51D-CD44-93E8-D7788166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337" y="1452563"/>
            <a:ext cx="4982633" cy="3952874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err="1"/>
              <a:t>Tjänstekonsumenter</a:t>
            </a:r>
            <a:br>
              <a:rPr lang="en-US" b="1"/>
            </a:br>
            <a:endParaRPr lang="en-US" b="1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Tjänsteplattformar</a:t>
            </a:r>
            <a:r>
              <a:rPr lang="en-US"/>
              <a:t> (</a:t>
            </a:r>
            <a:r>
              <a:rPr lang="en-US" err="1"/>
              <a:t>NTjP</a:t>
            </a:r>
            <a:r>
              <a:rPr lang="en-US"/>
              <a:t> / RTP)</a:t>
            </a:r>
            <a:endParaRPr lang="en-US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Tjänsteadresseringskatalog</a:t>
            </a:r>
            <a:r>
              <a:rPr lang="en-US"/>
              <a:t> (TAK)</a:t>
            </a:r>
            <a:endParaRPr lang="en-US">
              <a:ea typeface="Open Sans"/>
              <a:cs typeface="Open Sans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i="1" err="1"/>
              <a:t>Tillitskedjor</a:t>
            </a:r>
            <a:r>
              <a:rPr lang="en-US" i="1"/>
              <a:t> via </a:t>
            </a:r>
            <a:r>
              <a:rPr lang="en-US" i="1" err="1"/>
              <a:t>anropsbehörigheter</a:t>
            </a:r>
            <a:endParaRPr lang="en-US" i="1">
              <a:ea typeface="Open Sans"/>
              <a:cs typeface="Open Sans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i="1" err="1"/>
              <a:t>Tjänstepublicering</a:t>
            </a:r>
            <a:r>
              <a:rPr lang="en-US" i="1"/>
              <a:t> och routing via </a:t>
            </a:r>
            <a:r>
              <a:rPr lang="en-US" i="1" err="1"/>
              <a:t>vägval</a:t>
            </a:r>
            <a:endParaRPr lang="en-US" i="1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Aggregerande</a:t>
            </a:r>
            <a:r>
              <a:rPr lang="en-US"/>
              <a:t> </a:t>
            </a:r>
            <a:r>
              <a:rPr lang="en-US" err="1"/>
              <a:t>tjänster</a:t>
            </a:r>
            <a:r>
              <a:rPr lang="en-US"/>
              <a:t> (</a:t>
            </a:r>
            <a:r>
              <a:rPr lang="en-US" err="1"/>
              <a:t>AgP</a:t>
            </a:r>
            <a:r>
              <a:rPr lang="en-US"/>
              <a:t>) </a:t>
            </a:r>
            <a:endParaRPr lang="en-US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Engagemangsindex</a:t>
            </a:r>
            <a:r>
              <a:rPr lang="en-US"/>
              <a:t> (EI)</a:t>
            </a:r>
            <a:endParaRPr lang="en-US">
              <a:ea typeface="Open Sans"/>
              <a:cs typeface="Open Sans"/>
            </a:endParaRPr>
          </a:p>
          <a:p>
            <a:pPr lvl="1">
              <a:lnSpc>
                <a:spcPct val="100000"/>
              </a:lnSpc>
            </a:pPr>
            <a:r>
              <a:rPr lang="en-US" err="1"/>
              <a:t>Anpassningstjänster</a:t>
            </a:r>
            <a:r>
              <a:rPr lang="en-US"/>
              <a:t> (</a:t>
            </a:r>
            <a:r>
              <a:rPr lang="en-US" err="1"/>
              <a:t>AnP</a:t>
            </a:r>
            <a:r>
              <a:rPr lang="en-US"/>
              <a:t>)</a:t>
            </a:r>
            <a:br>
              <a:rPr lang="en-US"/>
            </a:br>
            <a:endParaRPr lang="en-US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Tjänsteproducenter</a:t>
            </a:r>
            <a:br>
              <a:rPr lang="en-US" b="1"/>
            </a:br>
            <a:endParaRPr lang="en-US" b="1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Säker</a:t>
            </a:r>
            <a:r>
              <a:rPr lang="en-US" b="1"/>
              <a:t> IT </a:t>
            </a:r>
            <a:r>
              <a:rPr lang="en-US" b="1" err="1"/>
              <a:t>Hälso</a:t>
            </a:r>
            <a:r>
              <a:rPr lang="en-US" b="1"/>
              <a:t>- och </a:t>
            </a:r>
            <a:r>
              <a:rPr lang="en-US" b="1" err="1"/>
              <a:t>sjukvård</a:t>
            </a:r>
            <a:r>
              <a:rPr lang="en-US" b="1"/>
              <a:t> </a:t>
            </a:r>
            <a:r>
              <a:rPr lang="en-US"/>
              <a:t>(SITHS)</a:t>
            </a:r>
            <a:br>
              <a:rPr lang="en-US"/>
            </a:br>
            <a:endParaRPr lang="en-US">
              <a:ea typeface="Open Sans"/>
              <a:cs typeface="Open Sans"/>
            </a:endParaRPr>
          </a:p>
          <a:p>
            <a:pPr>
              <a:lnSpc>
                <a:spcPct val="100000"/>
              </a:lnSpc>
            </a:pPr>
            <a:r>
              <a:rPr lang="en-US" b="1" err="1"/>
              <a:t>Hälso</a:t>
            </a:r>
            <a:r>
              <a:rPr lang="en-US" b="1"/>
              <a:t>- och </a:t>
            </a:r>
            <a:r>
              <a:rPr lang="en-US" b="1" err="1"/>
              <a:t>sjukvådens</a:t>
            </a:r>
            <a:r>
              <a:rPr lang="en-US" b="1"/>
              <a:t> </a:t>
            </a:r>
            <a:r>
              <a:rPr lang="en-US" b="1" err="1"/>
              <a:t>adressregister</a:t>
            </a:r>
            <a:r>
              <a:rPr lang="en-US" b="1"/>
              <a:t> </a:t>
            </a:r>
            <a:r>
              <a:rPr lang="en-US"/>
              <a:t>(HSA)  </a:t>
            </a:r>
            <a:br>
              <a:rPr lang="en-US"/>
            </a:br>
            <a:endParaRPr lang="en-US">
              <a:ea typeface="Open Sans"/>
              <a:cs typeface="Open Sans"/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4E2AF823-5754-B97D-02E9-8010081E8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5618480" y="1779937"/>
            <a:ext cx="6366038" cy="3625500"/>
          </a:xfrm>
          <a:noFill/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F95382C9-4E12-9B0F-0107-273CB7CF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</p:spPr>
        <p:txBody>
          <a:bodyPr/>
          <a:lstStyle/>
          <a:p>
            <a:r>
              <a:rPr lang="en-US" err="1"/>
              <a:t>Samverkan</a:t>
            </a:r>
            <a:r>
              <a:rPr lang="en-US"/>
              <a:t> </a:t>
            </a:r>
            <a:r>
              <a:rPr lang="en-US" err="1"/>
              <a:t>enligt</a:t>
            </a:r>
            <a:r>
              <a:rPr lang="en-US"/>
              <a:t> T-</a:t>
            </a:r>
            <a:r>
              <a:rPr lang="en-US" err="1"/>
              <a:t>boken</a:t>
            </a:r>
          </a:p>
        </p:txBody>
      </p:sp>
    </p:spTree>
    <p:extLst>
      <p:ext uri="{BB962C8B-B14F-4D97-AF65-F5344CB8AC3E}">
        <p14:creationId xmlns:p14="http://schemas.microsoft.com/office/powerpoint/2010/main" val="37214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55F28F8-4F66-B9C6-8138-241B581D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648" y="1537373"/>
            <a:ext cx="7240677" cy="3783253"/>
          </a:xfrm>
          <a:prstGeom prst="rect">
            <a:avLst/>
          </a:prstGeom>
          <a:noFill/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D20D99C-AD08-8E06-633A-9D2848CC4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867" y="1824038"/>
            <a:ext cx="4982633" cy="39528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err="1"/>
              <a:t>Tillit</a:t>
            </a:r>
            <a:endParaRPr lang="en-US" sz="1800"/>
          </a:p>
          <a:p>
            <a:pPr lvl="1">
              <a:lnSpc>
                <a:spcPct val="150000"/>
              </a:lnSpc>
            </a:pPr>
            <a:r>
              <a:rPr lang="en-US" sz="1600" err="1"/>
              <a:t>Organisationstillit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 err="1"/>
              <a:t>Ineras</a:t>
            </a:r>
            <a:r>
              <a:rPr lang="en-US" sz="1600"/>
              <a:t> </a:t>
            </a:r>
            <a:r>
              <a:rPr lang="en-US" sz="1600" err="1"/>
              <a:t>kundavtal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 err="1"/>
              <a:t>Ineras</a:t>
            </a:r>
            <a:r>
              <a:rPr lang="en-US" sz="1600"/>
              <a:t> </a:t>
            </a:r>
            <a:r>
              <a:rPr lang="en-US" sz="1600" err="1"/>
              <a:t>kvalitetssäkring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 err="1"/>
              <a:t>Tillit</a:t>
            </a:r>
            <a:r>
              <a:rPr lang="en-US" sz="1600"/>
              <a:t> till </a:t>
            </a:r>
            <a:r>
              <a:rPr lang="en-US" sz="1600" err="1"/>
              <a:t>parters</a:t>
            </a:r>
            <a:r>
              <a:rPr lang="en-US" sz="1600"/>
              <a:t> </a:t>
            </a:r>
            <a:r>
              <a:rPr lang="en-US" sz="1600" err="1"/>
              <a:t>följsamhet</a:t>
            </a:r>
            <a:r>
              <a:rPr lang="en-US" sz="1600"/>
              <a:t> till </a:t>
            </a:r>
            <a:r>
              <a:rPr lang="en-US" sz="1600" err="1"/>
              <a:t>anvisningar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 err="1"/>
              <a:t>Tillit</a:t>
            </a:r>
            <a:r>
              <a:rPr lang="en-US" sz="1600"/>
              <a:t> till </a:t>
            </a:r>
            <a:r>
              <a:rPr lang="en-US" sz="1600" err="1"/>
              <a:t>parters</a:t>
            </a:r>
            <a:r>
              <a:rPr lang="en-US" sz="1600"/>
              <a:t> </a:t>
            </a:r>
            <a:r>
              <a:rPr lang="en-US" sz="1600" err="1"/>
              <a:t>förmågor</a:t>
            </a:r>
            <a:r>
              <a:rPr lang="en-US" sz="1600"/>
              <a:t> </a:t>
            </a:r>
            <a:r>
              <a:rPr lang="en-US" sz="1600" err="1"/>
              <a:t>inom</a:t>
            </a:r>
            <a:r>
              <a:rPr lang="en-US" sz="1600"/>
              <a:t> </a:t>
            </a:r>
            <a:r>
              <a:rPr lang="en-US" sz="1600" err="1"/>
              <a:t>infosäk</a:t>
            </a:r>
            <a:r>
              <a:rPr lang="en-US" sz="1600"/>
              <a:t> </a:t>
            </a:r>
          </a:p>
          <a:p>
            <a:pPr lvl="1">
              <a:lnSpc>
                <a:spcPct val="150000"/>
              </a:lnSpc>
            </a:pPr>
            <a:endParaRPr lang="en-US" sz="1600"/>
          </a:p>
          <a:p>
            <a:pPr>
              <a:lnSpc>
                <a:spcPct val="150000"/>
              </a:lnSpc>
            </a:pPr>
            <a:r>
              <a:rPr lang="en-US" sz="1800" err="1"/>
              <a:t>Säkerhet</a:t>
            </a:r>
            <a:endParaRPr lang="en-US" sz="1800"/>
          </a:p>
          <a:p>
            <a:pPr lvl="1">
              <a:lnSpc>
                <a:spcPct val="150000"/>
              </a:lnSpc>
            </a:pPr>
            <a:r>
              <a:rPr lang="en-US" sz="1600"/>
              <a:t>SITHS </a:t>
            </a:r>
            <a:r>
              <a:rPr lang="en-US" sz="1600" err="1"/>
              <a:t>funktionscertifikat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/>
              <a:t>Mutual TLS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644AA26-CC13-7273-0E1F-4D316207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669288"/>
            <a:ext cx="10346267" cy="812286"/>
          </a:xfrm>
        </p:spPr>
        <p:txBody>
          <a:bodyPr anchor="t">
            <a:normAutofit/>
          </a:bodyPr>
          <a:lstStyle/>
          <a:p>
            <a:r>
              <a:rPr lang="sv-SE"/>
              <a:t>Tillit och säkerhet via tjänsteplattformar</a:t>
            </a:r>
          </a:p>
        </p:txBody>
      </p:sp>
    </p:spTree>
    <p:extLst>
      <p:ext uri="{BB962C8B-B14F-4D97-AF65-F5344CB8AC3E}">
        <p14:creationId xmlns:p14="http://schemas.microsoft.com/office/powerpoint/2010/main" val="5399919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8.4|244|25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0.2|200|112.8|28.5|93.1|6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2.4"/>
</p:tagLst>
</file>

<file path=ppt/theme/theme1.xml><?xml version="1.0" encoding="utf-8"?>
<a:theme xmlns:a="http://schemas.openxmlformats.org/drawingml/2006/main" name="Inera">
  <a:themeElements>
    <a:clrScheme name="Inera Färg">
      <a:dk1>
        <a:srgbClr val="353636"/>
      </a:dk1>
      <a:lt1>
        <a:sysClr val="window" lastClr="FFFFFF"/>
      </a:lt1>
      <a:dk2>
        <a:srgbClr val="7E2A4C"/>
      </a:dk2>
      <a:lt2>
        <a:srgbClr val="F9F6F1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305A47"/>
      </a:hlink>
      <a:folHlink>
        <a:srgbClr val="AFD4C4"/>
      </a:folHlink>
    </a:clrScheme>
    <a:fontScheme name="Inera Teckensnitt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>
      <a:srgbClr val="7E2A4C"/>
    </a:custClr>
    <a:custClr>
      <a:srgbClr val="E7DAC5"/>
    </a:custClr>
    <a:custClr>
      <a:srgbClr val="305A47"/>
    </a:custClr>
    <a:custClr>
      <a:srgbClr val="353636"/>
    </a:custClr>
    <a:custClr>
      <a:srgbClr val="098394"/>
    </a:custClr>
    <a:custClr>
      <a:srgbClr val="D172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rimär Röd">
      <a:srgbClr val="A33662"/>
    </a:custClr>
    <a:custClr>
      <a:srgbClr val="F3EDE2"/>
    </a:custClr>
    <a:custClr>
      <a:srgbClr val="40775E"/>
    </a:custClr>
    <a:custClr>
      <a:srgbClr val="727373"/>
    </a:custClr>
    <a:custClr>
      <a:srgbClr val="0CB0C6"/>
    </a:custClr>
    <a:custClr>
      <a:srgbClr val="FF951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03F73"/>
    </a:custClr>
    <a:custClr>
      <a:srgbClr val="F9F6F1"/>
    </a:custClr>
    <a:custClr>
      <a:srgbClr val="AFD4C4"/>
    </a:custClr>
    <a:custClr>
      <a:srgbClr val="CCCCCC"/>
    </a:custClr>
    <a:custClr>
      <a:srgbClr val="4AE0F4"/>
    </a:custClr>
    <a:custClr>
      <a:srgbClr val="FFC07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0F0F0"/>
    </a:custClr>
  </a:custClrLst>
  <a:extLst>
    <a:ext uri="{05A4C25C-085E-4340-85A3-A5531E510DB2}">
      <thm15:themeFamily xmlns:thm15="http://schemas.microsoft.com/office/thememl/2012/main" name="Presentation2" id="{627AD713-FB3C-4EE0-B9C6-5B33224C9362}" vid="{70753657-C70A-426D-B56C-CAA68FA7BC99}"/>
    </a:ext>
  </a:extLst>
</a:theme>
</file>

<file path=ppt/theme/theme2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Inera färg">
      <a:dk1>
        <a:srgbClr val="353636"/>
      </a:dk1>
      <a:lt1>
        <a:sysClr val="window" lastClr="FFFFFF"/>
      </a:lt1>
      <a:dk2>
        <a:srgbClr val="A33662"/>
      </a:dk2>
      <a:lt2>
        <a:srgbClr val="F3EDE2"/>
      </a:lt2>
      <a:accent1>
        <a:srgbClr val="A33662"/>
      </a:accent1>
      <a:accent2>
        <a:srgbClr val="E7DAC5"/>
      </a:accent2>
      <a:accent3>
        <a:srgbClr val="305A47"/>
      </a:accent3>
      <a:accent4>
        <a:srgbClr val="AFD4C4"/>
      </a:accent4>
      <a:accent5>
        <a:srgbClr val="0CB0C6"/>
      </a:accent5>
      <a:accent6>
        <a:srgbClr val="FF9517"/>
      </a:accent6>
      <a:hlink>
        <a:srgbClr val="4AE0F4"/>
      </a:hlink>
      <a:folHlink>
        <a:srgbClr val="FFC07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3c62629-f70e-4ac4-a523-cac8201b92b7">
      <UserInfo>
        <DisplayName>Rönnback Rolf</DisplayName>
        <AccountId>31</AccountId>
        <AccountType/>
      </UserInfo>
    </SharedWithUsers>
    <lcf76f155ced4ddcb4097134ff3c332f xmlns="8d0348f6-4343-40c6-8b7c-1938445bb085">
      <Terms xmlns="http://schemas.microsoft.com/office/infopath/2007/PartnerControls"/>
    </lcf76f155ced4ddcb4097134ff3c332f>
    <TaxCatchAll xmlns="93c62629-f70e-4ac4-a523-cac8201b92b7" xsi:nil="true"/>
    <MediaLengthInSeconds xmlns="8d0348f6-4343-40c6-8b7c-1938445bb0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9CB3C50D5C66478E78FDF9365D060C" ma:contentTypeVersion="14" ma:contentTypeDescription="Skapa ett nytt dokument." ma:contentTypeScope="" ma:versionID="321d028f81f709c923b4bb163cbb5e6a">
  <xsd:schema xmlns:xsd="http://www.w3.org/2001/XMLSchema" xmlns:xs="http://www.w3.org/2001/XMLSchema" xmlns:p="http://schemas.microsoft.com/office/2006/metadata/properties" xmlns:ns2="8d0348f6-4343-40c6-8b7c-1938445bb085" xmlns:ns3="93c62629-f70e-4ac4-a523-cac8201b92b7" targetNamespace="http://schemas.microsoft.com/office/2006/metadata/properties" ma:root="true" ma:fieldsID="639a653fa99784a9d1fdfd64435ef90f" ns2:_="" ns3:_="">
    <xsd:import namespace="8d0348f6-4343-40c6-8b7c-1938445bb085"/>
    <xsd:import namespace="93c62629-f70e-4ac4-a523-cac8201b92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348f6-4343-40c6-8b7c-1938445bb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2629-f70e-4ac4-a523-cac8201b92b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235107c-9d10-4db0-9580-f0cf298f9deb}" ma:internalName="TaxCatchAll" ma:showField="CatchAllData" ma:web="93c62629-f70e-4ac4-a523-cac8201b92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8d0348f6-4343-40c6-8b7c-1938445bb085"/>
    <ds:schemaRef ds:uri="93c62629-f70e-4ac4-a523-cac8201b92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776301-C108-4BAF-BE67-94B98927AC3D}">
  <ds:schemaRefs>
    <ds:schemaRef ds:uri="8d0348f6-4343-40c6-8b7c-1938445bb085"/>
    <ds:schemaRef ds:uri="93c62629-f70e-4ac4-a523-cac8201b92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98ED1D17</Template>
  <Application>Microsoft Office PowerPoint</Application>
  <PresentationFormat>Bredbild</PresentationFormat>
  <Slides>26</Slides>
  <Notes>4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Inera</vt:lpstr>
      <vt:lpstr>Samverkansarkitekturen</vt:lpstr>
      <vt:lpstr>Bra att veta</vt:lpstr>
      <vt:lpstr>Introduktionen upplägg</vt:lpstr>
      <vt:lpstr>Inera är regioners och kommuners digitaliseringsbolag</vt:lpstr>
      <vt:lpstr>Välfärdens digitala ekosystem</vt:lpstr>
      <vt:lpstr>Samverkan enligt T-boken</vt:lpstr>
      <vt:lpstr>T-boken / RIV-TA</vt:lpstr>
      <vt:lpstr>Samverkan enligt T-boken</vt:lpstr>
      <vt:lpstr>Tillit och säkerhet via tjänsteplattformar</vt:lpstr>
      <vt:lpstr>Tjänsteanslutning</vt:lpstr>
      <vt:lpstr>Samverkan enligt T2</vt:lpstr>
      <vt:lpstr>T2–arkitekturerna</vt:lpstr>
      <vt:lpstr>Samverkan enligt T2</vt:lpstr>
      <vt:lpstr>Tillit och säkerhet vid direkta anrop</vt:lpstr>
      <vt:lpstr>Införande av stöd för samverkan enligt T2 </vt:lpstr>
      <vt:lpstr>Introduktion av T2  - några konstateranden</vt:lpstr>
      <vt:lpstr>Införande av stöd för T2  – identifierade drivkrafter</vt:lpstr>
      <vt:lpstr>Vem gör vad?</vt:lpstr>
      <vt:lpstr>T2 – fördjupning för arkitekter</vt:lpstr>
      <vt:lpstr>T2 - Arkitekturella principer </vt:lpstr>
      <vt:lpstr>T2 – Arkitekturell modell</vt:lpstr>
      <vt:lpstr>T2 – centrala begrepp</vt:lpstr>
      <vt:lpstr>T2 - Samverkansmönster</vt:lpstr>
      <vt:lpstr>T2 – Tillit och säkerhet</vt:lpstr>
      <vt:lpstr>Referenser för förkovring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 punkter att tänka på</dc:title>
  <dc:creator>Malmros Anders</dc:creator>
  <cp:revision>15</cp:revision>
  <dcterms:created xsi:type="dcterms:W3CDTF">2023-06-29T13:48:22Z</dcterms:created>
  <dcterms:modified xsi:type="dcterms:W3CDTF">2024-06-11T11:11:22Z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0x010100589CB3C50D5C66478E78FDF9365D060C</vt:lpwstr>
  </property>
  <property fmtid="{D5CDD505-2E9C-101B-9397-08002B2CF9AE}" pid="3" name="Order">
    <vt:r8>32000</vt:r8>
  </property>
  <property fmtid="{D5CDD505-2E9C-101B-9397-08002B2CF9AE}" pid="4" name="MediaServiceImageTags">
    <vt:lpwstr/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